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61" r:id="rId4"/>
    <p:sldId id="275" r:id="rId5"/>
    <p:sldId id="276" r:id="rId6"/>
    <p:sldId id="273" r:id="rId7"/>
    <p:sldId id="272" r:id="rId8"/>
    <p:sldId id="271" r:id="rId9"/>
    <p:sldId id="267" r:id="rId10"/>
    <p:sldId id="279" r:id="rId11"/>
    <p:sldId id="277" r:id="rId12"/>
    <p:sldId id="263" r:id="rId13"/>
    <p:sldId id="278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9B"/>
    <a:srgbClr val="043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30" autoAdjust="0"/>
    <p:restoredTop sz="94598" autoAdjust="0"/>
  </p:normalViewPr>
  <p:slideViewPr>
    <p:cSldViewPr snapToGrid="0">
      <p:cViewPr varScale="1">
        <p:scale>
          <a:sx n="81" d="100"/>
          <a:sy n="81" d="100"/>
        </p:scale>
        <p:origin x="4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63CE51-0000-9571-D6A3-BA5C10A9DA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D31BB-34CE-4421-0392-F156F753E2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EF57B-1DCF-4B76-426C-0553029A26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3520D-907A-481A-8942-7BFA971793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2A0E37E-F1A2-2A4D-944E-E152D9F414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BBD16-0C02-45EF-B4CB-D597E10E2EC2}" type="datetimeFigureOut">
              <a:rPr lang="en-US" smtClean="0"/>
              <a:t>9/4/2024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62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BFCB4EC-380A-6A21-75D8-564A32FAEDA1}"/>
              </a:ext>
            </a:extLst>
          </p:cNvPr>
          <p:cNvSpPr/>
          <p:nvPr userDrawn="1"/>
        </p:nvSpPr>
        <p:spPr>
          <a:xfrm>
            <a:off x="0" y="3967316"/>
            <a:ext cx="12192000" cy="461607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96E99-656C-70A4-21D8-359E3AB844CD}"/>
              </a:ext>
            </a:extLst>
          </p:cNvPr>
          <p:cNvSpPr/>
          <p:nvPr userDrawn="1"/>
        </p:nvSpPr>
        <p:spPr>
          <a:xfrm>
            <a:off x="0" y="1"/>
            <a:ext cx="12192000" cy="3967315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80150E-AEA0-B6CB-E63F-CB17F2C50811}"/>
              </a:ext>
            </a:extLst>
          </p:cNvPr>
          <p:cNvSpPr/>
          <p:nvPr userDrawn="1"/>
        </p:nvSpPr>
        <p:spPr>
          <a:xfrm>
            <a:off x="407988" y="390618"/>
            <a:ext cx="11376024" cy="53843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602B0-3091-2144-2BBB-5D267142F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36846"/>
            <a:ext cx="9144000" cy="30636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DE5622-3F8A-DBE7-4800-C4AB2DAF6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9662"/>
            <a:ext cx="9144000" cy="151547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3090CE-8350-D095-A339-654B04BBE909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2E994D7-E780-00C0-43EA-5AEB1B149A63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5FD372-75AE-86E8-67D1-F472A4A6D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801" y="5948835"/>
            <a:ext cx="3629712" cy="74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22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0DA3F7-9422-C3BC-218A-0605B52D1D84}"/>
              </a:ext>
            </a:extLst>
          </p:cNvPr>
          <p:cNvSpPr/>
          <p:nvPr userDrawn="1"/>
        </p:nvSpPr>
        <p:spPr>
          <a:xfrm>
            <a:off x="407988" y="390618"/>
            <a:ext cx="11376024" cy="53843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F8BF91A5-861E-E2F4-29CE-97A92FB78F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6346" y="470514"/>
            <a:ext cx="4669654" cy="244870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6E0C0EFE-2285-2CDE-55D3-00B18B105E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5085" y="470514"/>
            <a:ext cx="4669654" cy="244870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6D382D74-A7A6-F51B-4B5E-81563F78C0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26346" y="3250757"/>
            <a:ext cx="4669654" cy="244870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2AA6469F-AD1F-C37D-D15D-288784317C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5085" y="3250757"/>
            <a:ext cx="4669654" cy="244870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BB49B3-B2B6-A1B5-4A1B-599F601FCD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801" y="5948835"/>
            <a:ext cx="3629712" cy="74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1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FB3445-0853-F6AC-B15A-878925440D57}"/>
              </a:ext>
            </a:extLst>
          </p:cNvPr>
          <p:cNvSpPr/>
          <p:nvPr userDrawn="1"/>
        </p:nvSpPr>
        <p:spPr>
          <a:xfrm>
            <a:off x="108155" y="98324"/>
            <a:ext cx="11975691" cy="6661352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747167-2AE5-8BA8-C35E-31221C143317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231CC3D-8154-F7DE-A514-6A341008416C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817426E7-B341-4A68-BD0D-E7A23780EE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6346" y="470514"/>
            <a:ext cx="4669654" cy="2692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A9ED7346-248B-27EC-8BBA-DFAC52A2B6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5085" y="470514"/>
            <a:ext cx="4669654" cy="2692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E0CF084B-42A8-540E-B9EE-45F3197AF9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26346" y="3250757"/>
            <a:ext cx="4669654" cy="2692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FCFB71FE-87B4-5748-E5C4-DFBA68D75E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5085" y="3250757"/>
            <a:ext cx="4669654" cy="2692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291AF9-BF74-36B7-1E1D-F0A642978F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801" y="5948836"/>
            <a:ext cx="3629711" cy="7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30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2F9D2F-5082-DEED-5CB3-36145F66D6A0}"/>
              </a:ext>
            </a:extLst>
          </p:cNvPr>
          <p:cNvSpPr/>
          <p:nvPr userDrawn="1"/>
        </p:nvSpPr>
        <p:spPr>
          <a:xfrm>
            <a:off x="0" y="1942704"/>
            <a:ext cx="12192000" cy="461607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8E1FA2-82A3-6459-041B-48329E4C4B2F}"/>
              </a:ext>
            </a:extLst>
          </p:cNvPr>
          <p:cNvSpPr/>
          <p:nvPr userDrawn="1"/>
        </p:nvSpPr>
        <p:spPr>
          <a:xfrm>
            <a:off x="0" y="2404313"/>
            <a:ext cx="12192000" cy="3443289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17902-E6BD-F1C0-5822-E3DCCA55F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2392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A2204-DE87-AFCD-BB59-44103A6EF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21260"/>
            <a:ext cx="5181600" cy="3160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96C3E-540E-0CC3-C3FC-E5DA2105D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21259"/>
            <a:ext cx="5181600" cy="3160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4DCF0E-7C9D-9C7C-2BFE-20814CCE6B92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2FD48F6-CBCD-ED15-E24A-CD30957FA94E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487BD3-DB40-194D-B519-968FBBBF13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801" y="5948835"/>
            <a:ext cx="3629712" cy="74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16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FB3445-0853-F6AC-B15A-878925440D57}"/>
              </a:ext>
            </a:extLst>
          </p:cNvPr>
          <p:cNvSpPr/>
          <p:nvPr userDrawn="1"/>
        </p:nvSpPr>
        <p:spPr>
          <a:xfrm>
            <a:off x="108155" y="98324"/>
            <a:ext cx="11975691" cy="6661352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BF11B3-6248-43D3-594A-7BB6F20FB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F0243-5F64-3FF1-C33C-93EF16D61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78C32-C2B0-1771-9D26-57906C1BF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920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79A47-4E33-A28D-0265-9DA677AE9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96317-EDFA-84ED-56E6-6CA6650C5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920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747167-2AE5-8BA8-C35E-31221C143317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231CC3D-8154-F7DE-A514-6A341008416C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A6F171-8828-94E1-2D34-982792EC6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801" y="5948836"/>
            <a:ext cx="3629711" cy="7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01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96252D-EDEC-905B-587B-A48D88527F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FB3445-0853-F6AC-B15A-878925440D57}"/>
              </a:ext>
            </a:extLst>
          </p:cNvPr>
          <p:cNvSpPr/>
          <p:nvPr userDrawn="1"/>
        </p:nvSpPr>
        <p:spPr>
          <a:xfrm>
            <a:off x="108155" y="98324"/>
            <a:ext cx="11975691" cy="6661352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BF11B3-6248-43D3-594A-7BB6F20FB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F0243-5F64-3FF1-C33C-93EF16D61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78C32-C2B0-1771-9D26-57906C1BF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384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79A47-4E33-A28D-0265-9DA677AE9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96317-EDFA-84ED-56E6-6CA6650C5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384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747167-2AE5-8BA8-C35E-31221C143317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231CC3D-8154-F7DE-A514-6A341008416C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E7E8E3-4D98-BEE9-FF70-02479479C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801" y="5948836"/>
            <a:ext cx="3629711" cy="7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7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B7A9ED-09A2-3039-6671-A31B67608A5D}"/>
              </a:ext>
            </a:extLst>
          </p:cNvPr>
          <p:cNvSpPr/>
          <p:nvPr userDrawn="1"/>
        </p:nvSpPr>
        <p:spPr>
          <a:xfrm>
            <a:off x="0" y="2890685"/>
            <a:ext cx="12192000" cy="3967315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7A28A9-F6E1-8622-3038-BC95CD185B22}"/>
              </a:ext>
            </a:extLst>
          </p:cNvPr>
          <p:cNvSpPr/>
          <p:nvPr userDrawn="1"/>
        </p:nvSpPr>
        <p:spPr>
          <a:xfrm>
            <a:off x="0" y="2429076"/>
            <a:ext cx="12192000" cy="461607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77DE95-C9D3-F17F-E33F-54EA05EA5A13}"/>
              </a:ext>
            </a:extLst>
          </p:cNvPr>
          <p:cNvSpPr/>
          <p:nvPr userDrawn="1"/>
        </p:nvSpPr>
        <p:spPr>
          <a:xfrm>
            <a:off x="407988" y="390618"/>
            <a:ext cx="11376024" cy="53843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E01C6F-032B-9C16-EB33-47F6FCBB9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648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D72B1-6F1B-36D3-05BF-072DB0203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7233"/>
            <a:ext cx="10515600" cy="35379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CD4D5C-CAF1-9D3F-FE93-99A749BE7E9C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21019A5-DD24-B089-CE97-F5DA4B1075BE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7931E5-D156-2DBA-7D34-A86F33C48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801" y="5948836"/>
            <a:ext cx="3629711" cy="7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4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596E99-656C-70A4-21D8-359E3AB844CD}"/>
              </a:ext>
            </a:extLst>
          </p:cNvPr>
          <p:cNvSpPr/>
          <p:nvPr userDrawn="1"/>
        </p:nvSpPr>
        <p:spPr>
          <a:xfrm>
            <a:off x="0" y="1"/>
            <a:ext cx="12192000" cy="3967315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FCB4EC-380A-6A21-75D8-564A32FAEDA1}"/>
              </a:ext>
            </a:extLst>
          </p:cNvPr>
          <p:cNvSpPr/>
          <p:nvPr userDrawn="1"/>
        </p:nvSpPr>
        <p:spPr>
          <a:xfrm>
            <a:off x="0" y="3967316"/>
            <a:ext cx="12192000" cy="461607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3090CE-8350-D095-A339-654B04BBE909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2E994D7-E780-00C0-43EA-5AEB1B149A63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A4C98B-DD43-F040-9813-3590C2CBCE54}"/>
              </a:ext>
            </a:extLst>
          </p:cNvPr>
          <p:cNvSpPr/>
          <p:nvPr userDrawn="1"/>
        </p:nvSpPr>
        <p:spPr>
          <a:xfrm>
            <a:off x="407988" y="390618"/>
            <a:ext cx="11376024" cy="53843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727436-B0E8-9651-BA6D-4A1FCEA1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648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BCC5F79-768A-8DB3-9C8C-3997E08A8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7233"/>
            <a:ext cx="10515600" cy="35645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1EA13B-5843-3655-FFF7-0E9DE41B1F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801" y="5948835"/>
            <a:ext cx="3629712" cy="74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52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1973CE-D947-3B51-00BB-1633EAD181DD}"/>
              </a:ext>
            </a:extLst>
          </p:cNvPr>
          <p:cNvSpPr/>
          <p:nvPr userDrawn="1"/>
        </p:nvSpPr>
        <p:spPr>
          <a:xfrm>
            <a:off x="0" y="538316"/>
            <a:ext cx="12192000" cy="461607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230F2A-C936-7985-D84E-8CA5D84ECE89}"/>
              </a:ext>
            </a:extLst>
          </p:cNvPr>
          <p:cNvSpPr/>
          <p:nvPr userDrawn="1"/>
        </p:nvSpPr>
        <p:spPr>
          <a:xfrm>
            <a:off x="0" y="0"/>
            <a:ext cx="12192000" cy="771525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57FCE8-3459-DE13-B515-812E9AA70D34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246F683-A4FD-F414-5B80-7301D77FA3B9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18621-F3E1-A4C4-F085-778C0EDCC2C0}"/>
              </a:ext>
            </a:extLst>
          </p:cNvPr>
          <p:cNvSpPr/>
          <p:nvPr userDrawn="1"/>
        </p:nvSpPr>
        <p:spPr>
          <a:xfrm>
            <a:off x="407988" y="390618"/>
            <a:ext cx="11376024" cy="53843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23DCFB2-7599-33EF-B290-2D98DA7B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648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E12E880-60C1-0575-87AA-420EAAF16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7233"/>
            <a:ext cx="10515600" cy="36267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90EB00-EDC5-7BC6-581F-0FA780C5DD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801" y="5948835"/>
            <a:ext cx="3629712" cy="74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92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3DF590-918F-C53E-78A1-9AA17A6B65B3}"/>
              </a:ext>
            </a:extLst>
          </p:cNvPr>
          <p:cNvSpPr/>
          <p:nvPr userDrawn="1"/>
        </p:nvSpPr>
        <p:spPr>
          <a:xfrm>
            <a:off x="0" y="5856294"/>
            <a:ext cx="12192000" cy="461607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230F2A-C936-7985-D84E-8CA5D84ECE89}"/>
              </a:ext>
            </a:extLst>
          </p:cNvPr>
          <p:cNvSpPr/>
          <p:nvPr userDrawn="1"/>
        </p:nvSpPr>
        <p:spPr>
          <a:xfrm>
            <a:off x="0" y="6086475"/>
            <a:ext cx="12192000" cy="771525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57FCE8-3459-DE13-B515-812E9AA70D34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246F683-A4FD-F414-5B80-7301D77FA3B9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604451-685D-96EF-2419-5971C4C45EA8}"/>
              </a:ext>
            </a:extLst>
          </p:cNvPr>
          <p:cNvSpPr/>
          <p:nvPr userDrawn="1"/>
        </p:nvSpPr>
        <p:spPr>
          <a:xfrm>
            <a:off x="407988" y="390618"/>
            <a:ext cx="11376024" cy="53843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31D34B-3C35-0B5C-5B85-8ED54B249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648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C7F5016-F949-8285-9162-9CC68501D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7233"/>
            <a:ext cx="10515600" cy="40921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74328B-8B31-BAEF-E631-7E191814E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801" y="5948836"/>
            <a:ext cx="3629711" cy="7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71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9F41D1-6C52-558F-B7C7-B5B8C70634E9}"/>
              </a:ext>
            </a:extLst>
          </p:cNvPr>
          <p:cNvSpPr/>
          <p:nvPr userDrawn="1"/>
        </p:nvSpPr>
        <p:spPr>
          <a:xfrm>
            <a:off x="8343331" y="0"/>
            <a:ext cx="3848669" cy="6858000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25CA94-21F6-73AB-C97F-3274906E38AB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92185A8-AD14-ACFF-937E-01ED9C88FE63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3D48D3-3FC4-5B2D-6DB1-B98C4CBEB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4603" y="390619"/>
            <a:ext cx="3286125" cy="53843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249B52-A2BD-03C1-1913-F00B726026F6}"/>
              </a:ext>
            </a:extLst>
          </p:cNvPr>
          <p:cNvSpPr/>
          <p:nvPr userDrawn="1"/>
        </p:nvSpPr>
        <p:spPr>
          <a:xfrm rot="5400000">
            <a:off x="4683525" y="3198198"/>
            <a:ext cx="6858003" cy="461607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8654B7-5255-AB58-DF3C-F9DABBE0AE43}"/>
              </a:ext>
            </a:extLst>
          </p:cNvPr>
          <p:cNvSpPr/>
          <p:nvPr userDrawn="1"/>
        </p:nvSpPr>
        <p:spPr>
          <a:xfrm>
            <a:off x="407988" y="390618"/>
            <a:ext cx="7732835" cy="53843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C0F110-C9CA-F75F-5D90-43B87FC91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790" y="736850"/>
            <a:ext cx="7200137" cy="484720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50E1A6-6057-A808-BFFA-3BDD60BFD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801" y="5948835"/>
            <a:ext cx="3629712" cy="74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2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9F41D1-6C52-558F-B7C7-B5B8C70634E9}"/>
              </a:ext>
            </a:extLst>
          </p:cNvPr>
          <p:cNvSpPr/>
          <p:nvPr userDrawn="1"/>
        </p:nvSpPr>
        <p:spPr>
          <a:xfrm>
            <a:off x="0" y="0"/>
            <a:ext cx="3848669" cy="6858000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25CA94-21F6-73AB-C97F-3274906E38AB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3D48D3-3FC4-5B2D-6DB1-B98C4CBEB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71" y="390619"/>
            <a:ext cx="3286125" cy="53843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249B52-A2BD-03C1-1913-F00B726026F6}"/>
              </a:ext>
            </a:extLst>
          </p:cNvPr>
          <p:cNvSpPr/>
          <p:nvPr userDrawn="1"/>
        </p:nvSpPr>
        <p:spPr>
          <a:xfrm rot="5400000">
            <a:off x="650470" y="3198197"/>
            <a:ext cx="6858003" cy="461607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92185A8-AD14-ACFF-937E-01ED9C88FE63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6E32E4-A1DA-AC95-0053-63D12010FF51}"/>
              </a:ext>
            </a:extLst>
          </p:cNvPr>
          <p:cNvSpPr/>
          <p:nvPr userDrawn="1"/>
        </p:nvSpPr>
        <p:spPr>
          <a:xfrm>
            <a:off x="4030462" y="390618"/>
            <a:ext cx="7753550" cy="53843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79536-5AEB-4666-3027-23F4BD7A6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0275" y="736848"/>
            <a:ext cx="7200137" cy="480281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18B129-E8B2-E2AB-6FEA-8BCAD2309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801" y="5948836"/>
            <a:ext cx="3629711" cy="7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4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E1B00A-5864-D87F-9D4B-0D071B57877B}"/>
              </a:ext>
            </a:extLst>
          </p:cNvPr>
          <p:cNvSpPr/>
          <p:nvPr userDrawn="1"/>
        </p:nvSpPr>
        <p:spPr>
          <a:xfrm>
            <a:off x="407988" y="390618"/>
            <a:ext cx="11376024" cy="53843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CF9DA15-3055-39B5-3998-833CC3CA59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97518" y="681037"/>
            <a:ext cx="6254696" cy="48053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B68271B-B80D-04D2-36AF-0ABD5DFCA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5879"/>
            <a:ext cx="4088907" cy="3680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4F6E96-4A05-E8DE-E2B1-91F27B713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088907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6C0773-39D8-B7F6-A441-AF6A220C18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801" y="5948835"/>
            <a:ext cx="3629712" cy="74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2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03FE13-0F8F-0F66-36B5-2FCED15F5940}"/>
              </a:ext>
            </a:extLst>
          </p:cNvPr>
          <p:cNvSpPr/>
          <p:nvPr userDrawn="1"/>
        </p:nvSpPr>
        <p:spPr>
          <a:xfrm>
            <a:off x="407988" y="390618"/>
            <a:ext cx="11376024" cy="53843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84B9712-EBDA-81B0-9F6E-DC6236E4C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597ED06-BD00-60E3-2145-110E9ACC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93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9B5EBF-3E5D-2FDD-6B8D-E3FB18EF3F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801" y="5948835"/>
            <a:ext cx="3629712" cy="74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14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5AD7B7-D22E-F594-39FC-F5D2A71CE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EF035-98D6-C433-64B6-5C69EBAA1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2054C-E070-1379-6088-38921149659F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1646B86-6580-2996-C524-3A6E82B856E7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7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8" r:id="rId4"/>
    <p:sldLayoutId id="2147483654" r:id="rId5"/>
    <p:sldLayoutId id="2147483661" r:id="rId6"/>
    <p:sldLayoutId id="2147483651" r:id="rId7"/>
    <p:sldLayoutId id="2147483656" r:id="rId8"/>
    <p:sldLayoutId id="2147483660" r:id="rId9"/>
    <p:sldLayoutId id="2147483662" r:id="rId10"/>
    <p:sldLayoutId id="2147483663" r:id="rId11"/>
    <p:sldLayoutId id="2147483652" r:id="rId12"/>
    <p:sldLayoutId id="2147483653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upport.microsoft.com/en-us/office/make-your-powerpoint-presentations-accessible-to-people-with-disabilities-6f7772b2-2f33-4bd2-8ca7-dae3b2b3ef25#PickTab=Window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7C5739-FC85-DCFE-1DF0-11B2CC1229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000" dirty="0"/>
              <a:t>Presentation Title Goes Here </a:t>
            </a:r>
            <a:br>
              <a:rPr lang="en-US" sz="5000" dirty="0"/>
            </a:br>
            <a:r>
              <a:rPr lang="en-US" sz="5000" dirty="0"/>
              <a:t>(Please provide </a:t>
            </a:r>
            <a:br>
              <a:rPr lang="en-US" sz="5000" dirty="0"/>
            </a:br>
            <a:r>
              <a:rPr lang="en-US" sz="5000" dirty="0"/>
              <a:t>full title of </a:t>
            </a:r>
            <a:br>
              <a:rPr lang="en-US" sz="5000" dirty="0"/>
            </a:br>
            <a:r>
              <a:rPr lang="en-US" sz="5000" dirty="0"/>
              <a:t>your presentation)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3295B93-97DD-88D7-B9CF-C5E0FDA4A4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Presenter Names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5CE74F-D40D-3863-C281-3386169D26AC}"/>
              </a:ext>
            </a:extLst>
          </p:cNvPr>
          <p:cNvSpPr txBox="1"/>
          <p:nvPr/>
        </p:nvSpPr>
        <p:spPr>
          <a:xfrm>
            <a:off x="3902696" y="6221691"/>
            <a:ext cx="6765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539B"/>
                </a:solidFill>
              </a:rPr>
              <a:t>Insert school/university chapter name here</a:t>
            </a:r>
          </a:p>
        </p:txBody>
      </p:sp>
    </p:spTree>
    <p:extLst>
      <p:ext uri="{BB962C8B-B14F-4D97-AF65-F5344CB8AC3E}">
        <p14:creationId xmlns:p14="http://schemas.microsoft.com/office/powerpoint/2010/main" val="346450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8D3432-2A5A-5BAA-A8FD-C7056A25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2DCEEB-46E2-4314-D82E-FC984DBA7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3AD37A-E6F4-1AC4-E637-400D2F942365}"/>
              </a:ext>
            </a:extLst>
          </p:cNvPr>
          <p:cNvSpPr txBox="1"/>
          <p:nvPr/>
        </p:nvSpPr>
        <p:spPr>
          <a:xfrm>
            <a:off x="3902696" y="6221691"/>
            <a:ext cx="6765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539B"/>
                </a:solidFill>
              </a:rPr>
              <a:t>Insert school/university chapter name here</a:t>
            </a:r>
          </a:p>
        </p:txBody>
      </p:sp>
    </p:spTree>
    <p:extLst>
      <p:ext uri="{BB962C8B-B14F-4D97-AF65-F5344CB8AC3E}">
        <p14:creationId xmlns:p14="http://schemas.microsoft.com/office/powerpoint/2010/main" val="1249698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3743DCE-5D9E-F3A5-3961-63E6A10765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1" b="17681"/>
          <a:stretch/>
        </p:blipFill>
        <p:spPr/>
      </p:pic>
      <p:pic>
        <p:nvPicPr>
          <p:cNvPr id="13" name="Picture Placeholder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88C001A7-3A18-3FE3-0293-FD00ADF706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2" b="6752"/>
          <a:stretch/>
        </p:blipFill>
        <p:spPr/>
      </p:pic>
      <p:pic>
        <p:nvPicPr>
          <p:cNvPr id="17" name="Picture Placeholder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1D747B6-4E4C-8864-193B-E21F0D91B5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7" b="3857"/>
          <a:stretch/>
        </p:blipFill>
        <p:spPr/>
      </p:pic>
      <p:pic>
        <p:nvPicPr>
          <p:cNvPr id="19" name="Picture Placeholder 18" descr="A person looking at books on shelves&#10;&#10;Description automatically generated">
            <a:extLst>
              <a:ext uri="{FF2B5EF4-FFF2-40B4-BE49-F238E27FC236}">
                <a16:creationId xmlns:a16="http://schemas.microsoft.com/office/drawing/2014/main" id="{3577CA7B-A7A7-EC42-2237-E4F6AD3E70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5" b="6675"/>
          <a:stretch/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70BBFB-D65C-F37B-2CC1-AF20AD06499F}"/>
              </a:ext>
            </a:extLst>
          </p:cNvPr>
          <p:cNvSpPr txBox="1"/>
          <p:nvPr/>
        </p:nvSpPr>
        <p:spPr>
          <a:xfrm>
            <a:off x="3902696" y="6221691"/>
            <a:ext cx="6765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539B"/>
                </a:solidFill>
              </a:rPr>
              <a:t>Insert school/university chapter name here</a:t>
            </a:r>
          </a:p>
        </p:txBody>
      </p:sp>
    </p:spTree>
    <p:extLst>
      <p:ext uri="{BB962C8B-B14F-4D97-AF65-F5344CB8AC3E}">
        <p14:creationId xmlns:p14="http://schemas.microsoft.com/office/powerpoint/2010/main" val="2488438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B25E63-D49A-858B-D2E1-4C61D8F35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Header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1B4F48-4CE5-6EAB-D101-085310C0BF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E7DE30-541F-D041-0BEF-4290796CEC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CCF165-1BC3-487D-14A4-F01E61697EC4}"/>
              </a:ext>
            </a:extLst>
          </p:cNvPr>
          <p:cNvSpPr txBox="1"/>
          <p:nvPr/>
        </p:nvSpPr>
        <p:spPr>
          <a:xfrm>
            <a:off x="3902696" y="6221691"/>
            <a:ext cx="6765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539B"/>
                </a:solidFill>
              </a:rPr>
              <a:t>Insert school/university chapter name here</a:t>
            </a:r>
          </a:p>
        </p:txBody>
      </p:sp>
    </p:spTree>
    <p:extLst>
      <p:ext uri="{BB962C8B-B14F-4D97-AF65-F5344CB8AC3E}">
        <p14:creationId xmlns:p14="http://schemas.microsoft.com/office/powerpoint/2010/main" val="3589792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863E35-453C-55BC-A945-7B180203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38DA88-9B6D-51B0-6FBF-A45B4427B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 Sub-Header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5F831B8-3E98-65B8-6437-468A52CEC6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CDA45E-A9FC-AD43-3B4B-87D10426F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 Sub-Header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531159B-25F0-C328-D5F4-9624132BAA9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91D8F-104D-BF7A-0431-9C7DA33415FD}"/>
              </a:ext>
            </a:extLst>
          </p:cNvPr>
          <p:cNvSpPr txBox="1"/>
          <p:nvPr/>
        </p:nvSpPr>
        <p:spPr>
          <a:xfrm>
            <a:off x="3902696" y="6221691"/>
            <a:ext cx="6765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Insert school/university chapter name here</a:t>
            </a:r>
          </a:p>
        </p:txBody>
      </p:sp>
    </p:spTree>
    <p:extLst>
      <p:ext uri="{BB962C8B-B14F-4D97-AF65-F5344CB8AC3E}">
        <p14:creationId xmlns:p14="http://schemas.microsoft.com/office/powerpoint/2010/main" val="2244369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B852B19-707D-97F4-4104-0A8C6C2E1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28A2DC-B254-3B9D-200C-EC64F9697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Sample Sub-Header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A1E0702-5765-7BEE-317E-404C6D9219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D553A6-CB7F-3163-5378-6CDC29FF2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Sample Sub-Header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E99D499-2582-A90C-879A-C7C1C6F9441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A61777-1B56-7C2D-88EF-F972D90421CA}"/>
              </a:ext>
            </a:extLst>
          </p:cNvPr>
          <p:cNvSpPr txBox="1"/>
          <p:nvPr/>
        </p:nvSpPr>
        <p:spPr>
          <a:xfrm>
            <a:off x="3902696" y="6221691"/>
            <a:ext cx="6765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Insert school/university chapter name here</a:t>
            </a:r>
          </a:p>
        </p:txBody>
      </p:sp>
    </p:spTree>
    <p:extLst>
      <p:ext uri="{BB962C8B-B14F-4D97-AF65-F5344CB8AC3E}">
        <p14:creationId xmlns:p14="http://schemas.microsoft.com/office/powerpoint/2010/main" val="1583151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07B7-9F38-9681-215C-0BD7BE48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How to Use This Template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3B4EE-5D3F-1722-8504-123D5DD60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CEC has provided use of this template for student chapter presentations. Please replace the text at the bottom of each slide with your chapter’s name</a:t>
            </a:r>
          </a:p>
          <a:p>
            <a:r>
              <a:rPr lang="en-US" dirty="0"/>
              <a:t>The font sizes and colors have been set for accessibility purposes</a:t>
            </a:r>
          </a:p>
          <a:p>
            <a:pPr lvl="1"/>
            <a:r>
              <a:rPr lang="en-US" dirty="0"/>
              <a:t>Do NOT change the default font or font sizes.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702504-C95A-654D-1110-652E8B2C07A7}"/>
              </a:ext>
            </a:extLst>
          </p:cNvPr>
          <p:cNvSpPr txBox="1"/>
          <p:nvPr/>
        </p:nvSpPr>
        <p:spPr>
          <a:xfrm>
            <a:off x="3902696" y="6221691"/>
            <a:ext cx="6765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Insert school/university chapter name here</a:t>
            </a:r>
          </a:p>
        </p:txBody>
      </p:sp>
    </p:spTree>
    <p:extLst>
      <p:ext uri="{BB962C8B-B14F-4D97-AF65-F5344CB8AC3E}">
        <p14:creationId xmlns:p14="http://schemas.microsoft.com/office/powerpoint/2010/main" val="4123404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07B7-9F38-9681-215C-0BD7BE48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This Template Pt.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3B4EE-5D3F-1722-8504-123D5DD60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either insert new slides or duplicate these guidance slides to add your own content.</a:t>
            </a:r>
            <a:endParaRPr lang="en-US" b="1" dirty="0"/>
          </a:p>
          <a:p>
            <a:r>
              <a:rPr lang="en-US" dirty="0"/>
              <a:t>Be sure to delete these guidance slides before saving your presentation in its final form!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68BC0-7A9B-E043-7F8D-1F1B026F1181}"/>
              </a:ext>
            </a:extLst>
          </p:cNvPr>
          <p:cNvSpPr txBox="1"/>
          <p:nvPr/>
        </p:nvSpPr>
        <p:spPr>
          <a:xfrm>
            <a:off x="3902696" y="6221691"/>
            <a:ext cx="6765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Insert school/university chapter name here</a:t>
            </a:r>
          </a:p>
        </p:txBody>
      </p:sp>
    </p:spTree>
    <p:extLst>
      <p:ext uri="{BB962C8B-B14F-4D97-AF65-F5344CB8AC3E}">
        <p14:creationId xmlns:p14="http://schemas.microsoft.com/office/powerpoint/2010/main" val="1329109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07B7-9F38-9681-215C-0BD7BE48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3B4EE-5D3F-1722-8504-123D5DD60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forget to make sure your PowerPoint is accessible:</a:t>
            </a:r>
          </a:p>
          <a:p>
            <a:pPr lvl="1"/>
            <a:r>
              <a:rPr lang="en-US" dirty="0">
                <a:hlinkClick r:id="rId2"/>
              </a:rPr>
              <a:t>https://support.microsoft.com/en-us/office/make-your-powerpoint-presentations-accessible-to-people-with-disabilities-6f7772b2-2f33-4bd2-8ca7-dae3b2b3ef25#PickTab=Windows</a:t>
            </a:r>
            <a:r>
              <a:rPr lang="en-US" dirty="0"/>
              <a:t> </a:t>
            </a:r>
          </a:p>
          <a:p>
            <a:r>
              <a:rPr lang="en-US" dirty="0"/>
              <a:t>The “Always Use Subtitles” function has been activated for this PowerPoint presentation. This feature is part of the Microsoft 365 package and may not work on older versions of PowerPoint.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9AF20C-E8B1-DDB8-EE59-FA613988F73F}"/>
              </a:ext>
            </a:extLst>
          </p:cNvPr>
          <p:cNvSpPr txBox="1"/>
          <p:nvPr/>
        </p:nvSpPr>
        <p:spPr>
          <a:xfrm>
            <a:off x="3902696" y="6221691"/>
            <a:ext cx="6765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Insert school/university chapter name here</a:t>
            </a:r>
          </a:p>
        </p:txBody>
      </p:sp>
    </p:spTree>
    <p:extLst>
      <p:ext uri="{BB962C8B-B14F-4D97-AF65-F5344CB8AC3E}">
        <p14:creationId xmlns:p14="http://schemas.microsoft.com/office/powerpoint/2010/main" val="120522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07B7-9F38-9681-215C-0BD7BE48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 as Handouts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3B4EE-5D3F-1722-8504-123D5DD60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make your slides available as a handout that will be uploaded to the app, be sure to save them as a PDF with two slides per page.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654AD-84DE-4A4C-FE79-72AC095C3D1C}"/>
              </a:ext>
            </a:extLst>
          </p:cNvPr>
          <p:cNvSpPr txBox="1"/>
          <p:nvPr/>
        </p:nvSpPr>
        <p:spPr>
          <a:xfrm>
            <a:off x="3902696" y="6221691"/>
            <a:ext cx="6765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Insert school/university chapter name here</a:t>
            </a:r>
          </a:p>
        </p:txBody>
      </p:sp>
    </p:spTree>
    <p:extLst>
      <p:ext uri="{BB962C8B-B14F-4D97-AF65-F5344CB8AC3E}">
        <p14:creationId xmlns:p14="http://schemas.microsoft.com/office/powerpoint/2010/main" val="2800640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32E3C0-1C64-CDB5-5987-9EA75CDC0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Header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F5DF7C1-425A-79FB-AA6A-9269C9DFA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11352-13CB-AEA5-BF16-35C76E239D8B}"/>
              </a:ext>
            </a:extLst>
          </p:cNvPr>
          <p:cNvSpPr txBox="1"/>
          <p:nvPr/>
        </p:nvSpPr>
        <p:spPr>
          <a:xfrm>
            <a:off x="3902696" y="6221691"/>
            <a:ext cx="6765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539B"/>
                </a:solidFill>
              </a:rPr>
              <a:t>Insert school/university chapter name here</a:t>
            </a:r>
          </a:p>
        </p:txBody>
      </p:sp>
    </p:spTree>
    <p:extLst>
      <p:ext uri="{BB962C8B-B14F-4D97-AF65-F5344CB8AC3E}">
        <p14:creationId xmlns:p14="http://schemas.microsoft.com/office/powerpoint/2010/main" val="1443336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174867-FE75-F2A1-A7BF-6608DAFF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Header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117B93-B145-7DFF-A297-90851D066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73CC2C-0A3D-1709-2087-A1BBC571456B}"/>
              </a:ext>
            </a:extLst>
          </p:cNvPr>
          <p:cNvSpPr txBox="1"/>
          <p:nvPr/>
        </p:nvSpPr>
        <p:spPr>
          <a:xfrm>
            <a:off x="3902696" y="6221691"/>
            <a:ext cx="6765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Insert school/university chapter name here</a:t>
            </a:r>
          </a:p>
        </p:txBody>
      </p:sp>
    </p:spTree>
    <p:extLst>
      <p:ext uri="{BB962C8B-B14F-4D97-AF65-F5344CB8AC3E}">
        <p14:creationId xmlns:p14="http://schemas.microsoft.com/office/powerpoint/2010/main" val="2695055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732459-BE95-76C8-5ACA-50E9FFE24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Header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3A732D-8030-C703-1BA5-B4A3C0B7B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F8DDA6-5B3F-51F6-6CF1-77DBABE5C3AE}"/>
              </a:ext>
            </a:extLst>
          </p:cNvPr>
          <p:cNvSpPr txBox="1"/>
          <p:nvPr/>
        </p:nvSpPr>
        <p:spPr>
          <a:xfrm>
            <a:off x="3902696" y="6221691"/>
            <a:ext cx="6765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539B"/>
                </a:solidFill>
              </a:rPr>
              <a:t>Insert school/university chapter name here</a:t>
            </a:r>
          </a:p>
        </p:txBody>
      </p:sp>
    </p:spTree>
    <p:extLst>
      <p:ext uri="{BB962C8B-B14F-4D97-AF65-F5344CB8AC3E}">
        <p14:creationId xmlns:p14="http://schemas.microsoft.com/office/powerpoint/2010/main" val="533410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holding large check&#10;&#10;Description automatically generated">
            <a:extLst>
              <a:ext uri="{FF2B5EF4-FFF2-40B4-BE49-F238E27FC236}">
                <a16:creationId xmlns:a16="http://schemas.microsoft.com/office/drawing/2014/main" id="{C090253C-1819-94A5-95BD-7990A4C7E5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r="1770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84895E-66A6-F3C5-9961-1A2664CA7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939ADE-28A6-DC28-4A53-4C65FC467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Header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896B8A-982C-454D-41A3-B1218B2B846E}"/>
              </a:ext>
            </a:extLst>
          </p:cNvPr>
          <p:cNvSpPr txBox="1"/>
          <p:nvPr/>
        </p:nvSpPr>
        <p:spPr>
          <a:xfrm>
            <a:off x="3902696" y="6221691"/>
            <a:ext cx="6765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539B"/>
                </a:solidFill>
              </a:rPr>
              <a:t>Insert school/university chapter name here</a:t>
            </a:r>
          </a:p>
        </p:txBody>
      </p:sp>
    </p:spTree>
    <p:extLst>
      <p:ext uri="{BB962C8B-B14F-4D97-AF65-F5344CB8AC3E}">
        <p14:creationId xmlns:p14="http://schemas.microsoft.com/office/powerpoint/2010/main" val="3743380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C BRAND COLORS">
      <a:dk1>
        <a:sysClr val="windowText" lastClr="000000"/>
      </a:dk1>
      <a:lt1>
        <a:sysClr val="window" lastClr="FFFFFF"/>
      </a:lt1>
      <a:dk2>
        <a:srgbClr val="04305C"/>
      </a:dk2>
      <a:lt2>
        <a:srgbClr val="EFEFEF"/>
      </a:lt2>
      <a:accent1>
        <a:srgbClr val="04305C"/>
      </a:accent1>
      <a:accent2>
        <a:srgbClr val="00539B"/>
      </a:accent2>
      <a:accent3>
        <a:srgbClr val="BF311A"/>
      </a:accent3>
      <a:accent4>
        <a:srgbClr val="5EA157"/>
      </a:accent4>
      <a:accent5>
        <a:srgbClr val="EA7229"/>
      </a:accent5>
      <a:accent6>
        <a:srgbClr val="995FA3"/>
      </a:accent6>
      <a:hlink>
        <a:srgbClr val="00539B"/>
      </a:hlink>
      <a:folHlink>
        <a:srgbClr val="04305C"/>
      </a:folHlink>
    </a:clrScheme>
    <a:fontScheme name="CEC BRAND">
      <a:majorFont>
        <a:latin typeface="Heebo ExtraBold"/>
        <a:ea typeface=""/>
        <a:cs typeface=""/>
      </a:majorFont>
      <a:minorFont>
        <a:latin typeface="Hee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34876</TotalTime>
  <Words>351</Words>
  <Application>Microsoft Office PowerPoint</Application>
  <PresentationFormat>Widescreen</PresentationFormat>
  <Paragraphs>52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Heebo</vt:lpstr>
      <vt:lpstr>Heebo ExtraBold</vt:lpstr>
      <vt:lpstr>Office Theme</vt:lpstr>
      <vt:lpstr>Presentation Title Goes Here  (Please provide  full title of  your presentation)</vt:lpstr>
      <vt:lpstr>How to Use This Template</vt:lpstr>
      <vt:lpstr>How to Use This Template Pt. 2</vt:lpstr>
      <vt:lpstr>Accessibility</vt:lpstr>
      <vt:lpstr>Slides as Handouts</vt:lpstr>
      <vt:lpstr>Sample Header</vt:lpstr>
      <vt:lpstr>Sample Header</vt:lpstr>
      <vt:lpstr>Sample Header</vt:lpstr>
      <vt:lpstr>Sample Header</vt:lpstr>
      <vt:lpstr>Sample Header</vt:lpstr>
      <vt:lpstr>PowerPoint Presentation</vt:lpstr>
      <vt:lpstr>Sample Header</vt:lpstr>
      <vt:lpstr>Sample Header</vt:lpstr>
      <vt:lpstr>Sample Header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Lara Fahey</dc:creator>
  <cp:lastModifiedBy>Lara Fahey</cp:lastModifiedBy>
  <cp:revision>33</cp:revision>
  <dcterms:created xsi:type="dcterms:W3CDTF">2023-09-25T02:09:25Z</dcterms:created>
  <dcterms:modified xsi:type="dcterms:W3CDTF">2024-09-04T19:22:56Z</dcterms:modified>
</cp:coreProperties>
</file>