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9"/>
  </p:notesMasterIdLst>
  <p:handoutMasterIdLst>
    <p:handoutMasterId r:id="rId50"/>
  </p:handoutMasterIdLst>
  <p:sldIdLst>
    <p:sldId id="260" r:id="rId5"/>
    <p:sldId id="360" r:id="rId6"/>
    <p:sldId id="325" r:id="rId7"/>
    <p:sldId id="326" r:id="rId8"/>
    <p:sldId id="333" r:id="rId9"/>
    <p:sldId id="287" r:id="rId10"/>
    <p:sldId id="328" r:id="rId11"/>
    <p:sldId id="329" r:id="rId12"/>
    <p:sldId id="322" r:id="rId13"/>
    <p:sldId id="323" r:id="rId14"/>
    <p:sldId id="356" r:id="rId15"/>
    <p:sldId id="357" r:id="rId16"/>
    <p:sldId id="352" r:id="rId17"/>
    <p:sldId id="353" r:id="rId18"/>
    <p:sldId id="369" r:id="rId19"/>
    <p:sldId id="361" r:id="rId20"/>
    <p:sldId id="355" r:id="rId21"/>
    <p:sldId id="366" r:id="rId22"/>
    <p:sldId id="292" r:id="rId23"/>
    <p:sldId id="293" r:id="rId24"/>
    <p:sldId id="294" r:id="rId25"/>
    <p:sldId id="334" r:id="rId26"/>
    <p:sldId id="335" r:id="rId27"/>
    <p:sldId id="362" r:id="rId28"/>
    <p:sldId id="301" r:id="rId29"/>
    <p:sldId id="302" r:id="rId30"/>
    <p:sldId id="313" r:id="rId31"/>
    <p:sldId id="314" r:id="rId32"/>
    <p:sldId id="315" r:id="rId33"/>
    <p:sldId id="318" r:id="rId34"/>
    <p:sldId id="347" r:id="rId35"/>
    <p:sldId id="319" r:id="rId36"/>
    <p:sldId id="320" r:id="rId37"/>
    <p:sldId id="321" r:id="rId38"/>
    <p:sldId id="363" r:id="rId39"/>
    <p:sldId id="298" r:id="rId40"/>
    <p:sldId id="299" r:id="rId41"/>
    <p:sldId id="300" r:id="rId42"/>
    <p:sldId id="351" r:id="rId43"/>
    <p:sldId id="350" r:id="rId44"/>
    <p:sldId id="364" r:id="rId45"/>
    <p:sldId id="310" r:id="rId46"/>
    <p:sldId id="311" r:id="rId47"/>
    <p:sldId id="368"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479898-843C-A51A-E5E8-E90D0015AFCB}" name="Gennith Johnson" initials="GJ" userId="S::GJohnson@exceptionalchildren.org::9647cfec-d501-4323-8708-69e74adcb1fc" providerId="AD"/>
  <p188:author id="{760C2CA1-8C8B-BEAF-B358-68F198DE4068}" name="Brannan Meyers" initials="" userId="S::brannanm@cec.sped.org::159bac77-168b-4277-addb-55d73c2c86aa" providerId="AD"/>
  <p188:author id="{6E733DDF-F950-AF1D-6B84-CD63CDFC2F69}" name="Caroline Schwartz" initials="CS" userId="S::CSchwartz@exceptionalchildren.org::95f8e4fb-8774-4a3f-9571-a98625d44c6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9B"/>
    <a:srgbClr val="0430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0A2EA3-D75A-4273-BECF-CAA861B3D0D5}" v="165" dt="2025-10-20T17:11:07.0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3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Schwartz" userId="95f8e4fb-8774-4a3f-9571-a98625d44c65" providerId="ADAL" clId="{060A2EA3-D75A-4273-BECF-CAA861B3D0D5}"/>
    <pc:docChg chg="undo custSel addSld delSld modSld sldOrd">
      <pc:chgData name="Caroline Schwartz" userId="95f8e4fb-8774-4a3f-9571-a98625d44c65" providerId="ADAL" clId="{060A2EA3-D75A-4273-BECF-CAA861B3D0D5}" dt="2025-10-20T17:11:33.810" v="1776" actId="1076"/>
      <pc:docMkLst>
        <pc:docMk/>
      </pc:docMkLst>
      <pc:sldChg chg="modSp mod">
        <pc:chgData name="Caroline Schwartz" userId="95f8e4fb-8774-4a3f-9571-a98625d44c65" providerId="ADAL" clId="{060A2EA3-D75A-4273-BECF-CAA861B3D0D5}" dt="2025-08-25T14:41:48.682" v="28" actId="20577"/>
        <pc:sldMkLst>
          <pc:docMk/>
          <pc:sldMk cId="1171089756" sldId="260"/>
        </pc:sldMkLst>
      </pc:sldChg>
      <pc:sldChg chg="modSp mod modNotesTx">
        <pc:chgData name="Caroline Schwartz" userId="95f8e4fb-8774-4a3f-9571-a98625d44c65" providerId="ADAL" clId="{060A2EA3-D75A-4273-BECF-CAA861B3D0D5}" dt="2025-10-20T16:57:55.659" v="1711" actId="27636"/>
        <pc:sldMkLst>
          <pc:docMk/>
          <pc:sldMk cId="1794428549" sldId="287"/>
        </pc:sldMkLst>
        <pc:spChg chg="mod">
          <ac:chgData name="Caroline Schwartz" userId="95f8e4fb-8774-4a3f-9571-a98625d44c65" providerId="ADAL" clId="{060A2EA3-D75A-4273-BECF-CAA861B3D0D5}" dt="2025-10-20T16:57:55.659" v="1711" actId="27636"/>
          <ac:spMkLst>
            <pc:docMk/>
            <pc:sldMk cId="1794428549" sldId="287"/>
            <ac:spMk id="2" creationId="{D20F1734-6731-5E3F-CAE5-335DE6CD989A}"/>
          </ac:spMkLst>
        </pc:spChg>
        <pc:spChg chg="mod">
          <ac:chgData name="Caroline Schwartz" userId="95f8e4fb-8774-4a3f-9571-a98625d44c65" providerId="ADAL" clId="{060A2EA3-D75A-4273-BECF-CAA861B3D0D5}" dt="2025-10-08T20:15:52.621" v="1390" actId="113"/>
          <ac:spMkLst>
            <pc:docMk/>
            <pc:sldMk cId="1794428549" sldId="287"/>
            <ac:spMk id="3" creationId="{BACB05FD-DA3B-DAA9-7C7C-D11802C91EBC}"/>
          </ac:spMkLst>
        </pc:spChg>
      </pc:sldChg>
      <pc:sldChg chg="modSp mod">
        <pc:chgData name="Caroline Schwartz" userId="95f8e4fb-8774-4a3f-9571-a98625d44c65" providerId="ADAL" clId="{060A2EA3-D75A-4273-BECF-CAA861B3D0D5}" dt="2025-10-20T17:05:06.135" v="1732" actId="255"/>
        <pc:sldMkLst>
          <pc:docMk/>
          <pc:sldMk cId="2979225746" sldId="292"/>
        </pc:sldMkLst>
        <pc:spChg chg="mod">
          <ac:chgData name="Caroline Schwartz" userId="95f8e4fb-8774-4a3f-9571-a98625d44c65" providerId="ADAL" clId="{060A2EA3-D75A-4273-BECF-CAA861B3D0D5}" dt="2025-10-20T17:05:06.135" v="1732" actId="255"/>
          <ac:spMkLst>
            <pc:docMk/>
            <pc:sldMk cId="2979225746" sldId="292"/>
            <ac:spMk id="2" creationId="{FAC0CB76-0F12-2DAC-C097-1C59D5A28F22}"/>
          </ac:spMkLst>
        </pc:spChg>
      </pc:sldChg>
      <pc:sldChg chg="addSp modSp mod">
        <pc:chgData name="Caroline Schwartz" userId="95f8e4fb-8774-4a3f-9571-a98625d44c65" providerId="ADAL" clId="{060A2EA3-D75A-4273-BECF-CAA861B3D0D5}" dt="2025-10-20T17:05:16.155" v="1733" actId="255"/>
        <pc:sldMkLst>
          <pc:docMk/>
          <pc:sldMk cId="746101575" sldId="293"/>
        </pc:sldMkLst>
        <pc:spChg chg="mod">
          <ac:chgData name="Caroline Schwartz" userId="95f8e4fb-8774-4a3f-9571-a98625d44c65" providerId="ADAL" clId="{060A2EA3-D75A-4273-BECF-CAA861B3D0D5}" dt="2025-10-20T17:05:16.155" v="1733" actId="255"/>
          <ac:spMkLst>
            <pc:docMk/>
            <pc:sldMk cId="746101575" sldId="293"/>
            <ac:spMk id="2" creationId="{27FA92EB-EBEB-96D4-2459-A77DBA0726AF}"/>
          </ac:spMkLst>
        </pc:spChg>
        <pc:spChg chg="mod">
          <ac:chgData name="Caroline Schwartz" userId="95f8e4fb-8774-4a3f-9571-a98625d44c65" providerId="ADAL" clId="{060A2EA3-D75A-4273-BECF-CAA861B3D0D5}" dt="2025-10-08T20:16:18.653" v="1393" actId="113"/>
          <ac:spMkLst>
            <pc:docMk/>
            <pc:sldMk cId="746101575" sldId="293"/>
            <ac:spMk id="3" creationId="{EA783028-6A0E-677C-F6FD-1EE89BE88116}"/>
          </ac:spMkLst>
        </pc:spChg>
        <pc:picChg chg="add mod">
          <ac:chgData name="Caroline Schwartz" userId="95f8e4fb-8774-4a3f-9571-a98625d44c65" providerId="ADAL" clId="{060A2EA3-D75A-4273-BECF-CAA861B3D0D5}" dt="2025-10-20T16:36:51.001" v="1699" actId="1076"/>
          <ac:picMkLst>
            <pc:docMk/>
            <pc:sldMk cId="746101575" sldId="293"/>
            <ac:picMk id="5" creationId="{18B3AC3D-8D52-B8B6-5B5D-38412E021C71}"/>
          </ac:picMkLst>
        </pc:picChg>
      </pc:sldChg>
      <pc:sldChg chg="modSp mod">
        <pc:chgData name="Caroline Schwartz" userId="95f8e4fb-8774-4a3f-9571-a98625d44c65" providerId="ADAL" clId="{060A2EA3-D75A-4273-BECF-CAA861B3D0D5}" dt="2025-10-20T17:05:28.205" v="1736" actId="113"/>
        <pc:sldMkLst>
          <pc:docMk/>
          <pc:sldMk cId="1785540364" sldId="294"/>
        </pc:sldMkLst>
        <pc:spChg chg="mod">
          <ac:chgData name="Caroline Schwartz" userId="95f8e4fb-8774-4a3f-9571-a98625d44c65" providerId="ADAL" clId="{060A2EA3-D75A-4273-BECF-CAA861B3D0D5}" dt="2025-10-20T17:05:28.205" v="1736" actId="113"/>
          <ac:spMkLst>
            <pc:docMk/>
            <pc:sldMk cId="1785540364" sldId="294"/>
            <ac:spMk id="12" creationId="{AF96BE62-7A8B-96AF-0F6A-E9BCC81CB44C}"/>
          </ac:spMkLst>
        </pc:spChg>
        <pc:picChg chg="mod">
          <ac:chgData name="Caroline Schwartz" userId="95f8e4fb-8774-4a3f-9571-a98625d44c65" providerId="ADAL" clId="{060A2EA3-D75A-4273-BECF-CAA861B3D0D5}" dt="2025-10-20T16:37:15.415" v="1700"/>
          <ac:picMkLst>
            <pc:docMk/>
            <pc:sldMk cId="1785540364" sldId="294"/>
            <ac:picMk id="13" creationId="{5155CE20-5E04-C3DE-EDEC-9A3E91B7FB1E}"/>
          </ac:picMkLst>
        </pc:picChg>
      </pc:sldChg>
      <pc:sldChg chg="modSp mod">
        <pc:chgData name="Caroline Schwartz" userId="95f8e4fb-8774-4a3f-9571-a98625d44c65" providerId="ADAL" clId="{060A2EA3-D75A-4273-BECF-CAA861B3D0D5}" dt="2025-10-20T17:10:15.296" v="1761" actId="255"/>
        <pc:sldMkLst>
          <pc:docMk/>
          <pc:sldMk cId="2947626768" sldId="298"/>
        </pc:sldMkLst>
        <pc:spChg chg="mod">
          <ac:chgData name="Caroline Schwartz" userId="95f8e4fb-8774-4a3f-9571-a98625d44c65" providerId="ADAL" clId="{060A2EA3-D75A-4273-BECF-CAA861B3D0D5}" dt="2025-10-20T17:10:15.296" v="1761" actId="255"/>
          <ac:spMkLst>
            <pc:docMk/>
            <pc:sldMk cId="2947626768" sldId="298"/>
            <ac:spMk id="2" creationId="{F20FFA67-7AA0-3212-2B2D-CB3B750620E4}"/>
          </ac:spMkLst>
        </pc:spChg>
        <pc:spChg chg="mod">
          <ac:chgData name="Caroline Schwartz" userId="95f8e4fb-8774-4a3f-9571-a98625d44c65" providerId="ADAL" clId="{060A2EA3-D75A-4273-BECF-CAA861B3D0D5}" dt="2025-10-20T17:10:10.829" v="1760" actId="14100"/>
          <ac:spMkLst>
            <pc:docMk/>
            <pc:sldMk cId="2947626768" sldId="298"/>
            <ac:spMk id="3" creationId="{11C53315-3EFC-7625-B36B-9FEF520C40AB}"/>
          </ac:spMkLst>
        </pc:spChg>
      </pc:sldChg>
      <pc:sldChg chg="modSp mod">
        <pc:chgData name="Caroline Schwartz" userId="95f8e4fb-8774-4a3f-9571-a98625d44c65" providerId="ADAL" clId="{060A2EA3-D75A-4273-BECF-CAA861B3D0D5}" dt="2025-10-20T17:10:38.834" v="1765" actId="1076"/>
        <pc:sldMkLst>
          <pc:docMk/>
          <pc:sldMk cId="1284945901" sldId="299"/>
        </pc:sldMkLst>
        <pc:spChg chg="mod">
          <ac:chgData name="Caroline Schwartz" userId="95f8e4fb-8774-4a3f-9571-a98625d44c65" providerId="ADAL" clId="{060A2EA3-D75A-4273-BECF-CAA861B3D0D5}" dt="2025-10-20T17:10:38.834" v="1765" actId="1076"/>
          <ac:spMkLst>
            <pc:docMk/>
            <pc:sldMk cId="1284945901" sldId="299"/>
            <ac:spMk id="2" creationId="{F41170B3-0EB3-2BC8-C6FF-73AAB0F24FDA}"/>
          </ac:spMkLst>
        </pc:spChg>
        <pc:spChg chg="mod">
          <ac:chgData name="Caroline Schwartz" userId="95f8e4fb-8774-4a3f-9571-a98625d44c65" providerId="ADAL" clId="{060A2EA3-D75A-4273-BECF-CAA861B3D0D5}" dt="2025-10-20T17:10:34.725" v="1764" actId="14100"/>
          <ac:spMkLst>
            <pc:docMk/>
            <pc:sldMk cId="1284945901" sldId="299"/>
            <ac:spMk id="3" creationId="{E418DE5A-1072-256F-34E4-4B41F20381D1}"/>
          </ac:spMkLst>
        </pc:spChg>
      </pc:sldChg>
      <pc:sldChg chg="modSp mod">
        <pc:chgData name="Caroline Schwartz" userId="95f8e4fb-8774-4a3f-9571-a98625d44c65" providerId="ADAL" clId="{060A2EA3-D75A-4273-BECF-CAA861B3D0D5}" dt="2025-10-20T17:10:47.612" v="1767" actId="1076"/>
        <pc:sldMkLst>
          <pc:docMk/>
          <pc:sldMk cId="1252227203" sldId="300"/>
        </pc:sldMkLst>
        <pc:picChg chg="mod">
          <ac:chgData name="Caroline Schwartz" userId="95f8e4fb-8774-4a3f-9571-a98625d44c65" providerId="ADAL" clId="{060A2EA3-D75A-4273-BECF-CAA861B3D0D5}" dt="2025-10-20T17:10:47.612" v="1767" actId="1076"/>
          <ac:picMkLst>
            <pc:docMk/>
            <pc:sldMk cId="1252227203" sldId="300"/>
            <ac:picMk id="5" creationId="{8E10576E-7759-2428-9907-C4E5788B92A0}"/>
          </ac:picMkLst>
        </pc:picChg>
      </pc:sldChg>
      <pc:sldChg chg="modSp mod">
        <pc:chgData name="Caroline Schwartz" userId="95f8e4fb-8774-4a3f-9571-a98625d44c65" providerId="ADAL" clId="{060A2EA3-D75A-4273-BECF-CAA861B3D0D5}" dt="2025-10-20T17:06:08.711" v="1742" actId="255"/>
        <pc:sldMkLst>
          <pc:docMk/>
          <pc:sldMk cId="2324966675" sldId="301"/>
        </pc:sldMkLst>
        <pc:spChg chg="mod">
          <ac:chgData name="Caroline Schwartz" userId="95f8e4fb-8774-4a3f-9571-a98625d44c65" providerId="ADAL" clId="{060A2EA3-D75A-4273-BECF-CAA861B3D0D5}" dt="2025-10-20T17:06:08.711" v="1742" actId="255"/>
          <ac:spMkLst>
            <pc:docMk/>
            <pc:sldMk cId="2324966675" sldId="301"/>
            <ac:spMk id="2" creationId="{AE73A124-4119-F732-699D-2B6DBA9F77F9}"/>
          </ac:spMkLst>
        </pc:spChg>
      </pc:sldChg>
      <pc:sldChg chg="modSp mod">
        <pc:chgData name="Caroline Schwartz" userId="95f8e4fb-8774-4a3f-9571-a98625d44c65" providerId="ADAL" clId="{060A2EA3-D75A-4273-BECF-CAA861B3D0D5}" dt="2025-10-20T17:08:23.423" v="1744" actId="255"/>
        <pc:sldMkLst>
          <pc:docMk/>
          <pc:sldMk cId="500207063" sldId="302"/>
        </pc:sldMkLst>
        <pc:spChg chg="mod">
          <ac:chgData name="Caroline Schwartz" userId="95f8e4fb-8774-4a3f-9571-a98625d44c65" providerId="ADAL" clId="{060A2EA3-D75A-4273-BECF-CAA861B3D0D5}" dt="2025-10-20T17:08:23.423" v="1744" actId="255"/>
          <ac:spMkLst>
            <pc:docMk/>
            <pc:sldMk cId="500207063" sldId="302"/>
            <ac:spMk id="2" creationId="{4F71F6AF-8618-DB65-4AC6-667CD6FEEB78}"/>
          </ac:spMkLst>
        </pc:spChg>
        <pc:spChg chg="mod">
          <ac:chgData name="Caroline Schwartz" userId="95f8e4fb-8774-4a3f-9571-a98625d44c65" providerId="ADAL" clId="{060A2EA3-D75A-4273-BECF-CAA861B3D0D5}" dt="2025-10-08T20:17:22.942" v="1395" actId="113"/>
          <ac:spMkLst>
            <pc:docMk/>
            <pc:sldMk cId="500207063" sldId="302"/>
            <ac:spMk id="3" creationId="{5AD56932-2B7E-8923-915B-12A2D18DF1E4}"/>
          </ac:spMkLst>
        </pc:spChg>
      </pc:sldChg>
      <pc:sldChg chg="modSp del mod">
        <pc:chgData name="Caroline Schwartz" userId="95f8e4fb-8774-4a3f-9571-a98625d44c65" providerId="ADAL" clId="{060A2EA3-D75A-4273-BECF-CAA861B3D0D5}" dt="2025-10-10T19:13:01.315" v="1441" actId="47"/>
        <pc:sldMkLst>
          <pc:docMk/>
          <pc:sldMk cId="1985714029" sldId="304"/>
        </pc:sldMkLst>
      </pc:sldChg>
      <pc:sldChg chg="modSp del mod">
        <pc:chgData name="Caroline Schwartz" userId="95f8e4fb-8774-4a3f-9571-a98625d44c65" providerId="ADAL" clId="{060A2EA3-D75A-4273-BECF-CAA861B3D0D5}" dt="2025-10-10T19:13:02.244" v="1442" actId="47"/>
        <pc:sldMkLst>
          <pc:docMk/>
          <pc:sldMk cId="565414730" sldId="305"/>
        </pc:sldMkLst>
      </pc:sldChg>
      <pc:sldChg chg="del">
        <pc:chgData name="Caroline Schwartz" userId="95f8e4fb-8774-4a3f-9571-a98625d44c65" providerId="ADAL" clId="{060A2EA3-D75A-4273-BECF-CAA861B3D0D5}" dt="2025-10-10T19:06:58.415" v="1432" actId="47"/>
        <pc:sldMkLst>
          <pc:docMk/>
          <pc:sldMk cId="2651916039" sldId="306"/>
        </pc:sldMkLst>
      </pc:sldChg>
      <pc:sldChg chg="modSp del mod">
        <pc:chgData name="Caroline Schwartz" userId="95f8e4fb-8774-4a3f-9571-a98625d44c65" providerId="ADAL" clId="{060A2EA3-D75A-4273-BECF-CAA861B3D0D5}" dt="2025-10-08T20:46:24.509" v="1419" actId="2696"/>
        <pc:sldMkLst>
          <pc:docMk/>
          <pc:sldMk cId="716595122" sldId="307"/>
        </pc:sldMkLst>
      </pc:sldChg>
      <pc:sldChg chg="modSp del mod">
        <pc:chgData name="Caroline Schwartz" userId="95f8e4fb-8774-4a3f-9571-a98625d44c65" providerId="ADAL" clId="{060A2EA3-D75A-4273-BECF-CAA861B3D0D5}" dt="2025-10-08T20:46:47.611" v="1420" actId="47"/>
        <pc:sldMkLst>
          <pc:docMk/>
          <pc:sldMk cId="3105547291" sldId="308"/>
        </pc:sldMkLst>
      </pc:sldChg>
      <pc:sldChg chg="modSp mod">
        <pc:chgData name="Caroline Schwartz" userId="95f8e4fb-8774-4a3f-9571-a98625d44c65" providerId="ADAL" clId="{060A2EA3-D75A-4273-BECF-CAA861B3D0D5}" dt="2025-10-20T17:11:19.715" v="1773" actId="255"/>
        <pc:sldMkLst>
          <pc:docMk/>
          <pc:sldMk cId="4112797649" sldId="310"/>
        </pc:sldMkLst>
        <pc:spChg chg="mod">
          <ac:chgData name="Caroline Schwartz" userId="95f8e4fb-8774-4a3f-9571-a98625d44c65" providerId="ADAL" clId="{060A2EA3-D75A-4273-BECF-CAA861B3D0D5}" dt="2025-10-20T17:11:19.715" v="1773" actId="255"/>
          <ac:spMkLst>
            <pc:docMk/>
            <pc:sldMk cId="4112797649" sldId="310"/>
            <ac:spMk id="2" creationId="{F11AE5D1-7ABE-C2FA-7F83-9E8E8D9A10ED}"/>
          </ac:spMkLst>
        </pc:spChg>
        <pc:spChg chg="mod">
          <ac:chgData name="Caroline Schwartz" userId="95f8e4fb-8774-4a3f-9571-a98625d44c65" providerId="ADAL" clId="{060A2EA3-D75A-4273-BECF-CAA861B3D0D5}" dt="2025-10-14T17:15:59.597" v="1670" actId="20577"/>
          <ac:spMkLst>
            <pc:docMk/>
            <pc:sldMk cId="4112797649" sldId="310"/>
            <ac:spMk id="3" creationId="{C26D562D-2952-1FC1-77AA-3DD19AECFDBE}"/>
          </ac:spMkLst>
        </pc:spChg>
      </pc:sldChg>
      <pc:sldChg chg="modSp mod">
        <pc:chgData name="Caroline Schwartz" userId="95f8e4fb-8774-4a3f-9571-a98625d44c65" providerId="ADAL" clId="{060A2EA3-D75A-4273-BECF-CAA861B3D0D5}" dt="2025-10-20T17:11:28.640" v="1775" actId="255"/>
        <pc:sldMkLst>
          <pc:docMk/>
          <pc:sldMk cId="1870166802" sldId="311"/>
        </pc:sldMkLst>
        <pc:spChg chg="mod">
          <ac:chgData name="Caroline Schwartz" userId="95f8e4fb-8774-4a3f-9571-a98625d44c65" providerId="ADAL" clId="{060A2EA3-D75A-4273-BECF-CAA861B3D0D5}" dt="2025-10-20T17:11:28.640" v="1775" actId="255"/>
          <ac:spMkLst>
            <pc:docMk/>
            <pc:sldMk cId="1870166802" sldId="311"/>
            <ac:spMk id="2" creationId="{2AD692AF-8A0D-A4CB-4208-A16F06C3E341}"/>
          </ac:spMkLst>
        </pc:spChg>
        <pc:spChg chg="mod">
          <ac:chgData name="Caroline Schwartz" userId="95f8e4fb-8774-4a3f-9571-a98625d44c65" providerId="ADAL" clId="{060A2EA3-D75A-4273-BECF-CAA861B3D0D5}" dt="2025-10-14T17:16:41.416" v="1678" actId="207"/>
          <ac:spMkLst>
            <pc:docMk/>
            <pc:sldMk cId="1870166802" sldId="311"/>
            <ac:spMk id="3" creationId="{27DA8F1C-912E-BB7E-685A-5F837A29CF80}"/>
          </ac:spMkLst>
        </pc:spChg>
      </pc:sldChg>
      <pc:sldChg chg="modSp mod">
        <pc:chgData name="Caroline Schwartz" userId="95f8e4fb-8774-4a3f-9571-a98625d44c65" providerId="ADAL" clId="{060A2EA3-D75A-4273-BECF-CAA861B3D0D5}" dt="2025-10-08T20:17:26.096" v="1396" actId="113"/>
        <pc:sldMkLst>
          <pc:docMk/>
          <pc:sldMk cId="4196031350" sldId="314"/>
        </pc:sldMkLst>
        <pc:spChg chg="mod">
          <ac:chgData name="Caroline Schwartz" userId="95f8e4fb-8774-4a3f-9571-a98625d44c65" providerId="ADAL" clId="{060A2EA3-D75A-4273-BECF-CAA861B3D0D5}" dt="2025-10-08T20:17:26.096" v="1396" actId="113"/>
          <ac:spMkLst>
            <pc:docMk/>
            <pc:sldMk cId="4196031350" sldId="314"/>
            <ac:spMk id="3" creationId="{8A39D403-22C4-A031-9BA2-676E5AFD9684}"/>
          </ac:spMkLst>
        </pc:spChg>
      </pc:sldChg>
      <pc:sldChg chg="modSp mod modNotesTx">
        <pc:chgData name="Caroline Schwartz" userId="95f8e4fb-8774-4a3f-9571-a98625d44c65" providerId="ADAL" clId="{060A2EA3-D75A-4273-BECF-CAA861B3D0D5}" dt="2025-10-20T16:57:22.793" v="1705" actId="14100"/>
        <pc:sldMkLst>
          <pc:docMk/>
          <pc:sldMk cId="3138658330" sldId="315"/>
        </pc:sldMkLst>
        <pc:picChg chg="mod">
          <ac:chgData name="Caroline Schwartz" userId="95f8e4fb-8774-4a3f-9571-a98625d44c65" providerId="ADAL" clId="{060A2EA3-D75A-4273-BECF-CAA861B3D0D5}" dt="2025-10-20T16:57:22.793" v="1705" actId="14100"/>
          <ac:picMkLst>
            <pc:docMk/>
            <pc:sldMk cId="3138658330" sldId="315"/>
            <ac:picMk id="5" creationId="{A4F95564-673C-A5D4-5AC3-2A03CA9178D2}"/>
          </ac:picMkLst>
        </pc:picChg>
      </pc:sldChg>
      <pc:sldChg chg="modSp mod modNotesTx">
        <pc:chgData name="Caroline Schwartz" userId="95f8e4fb-8774-4a3f-9571-a98625d44c65" providerId="ADAL" clId="{060A2EA3-D75A-4273-BECF-CAA861B3D0D5}" dt="2025-10-20T16:57:30.944" v="1707" actId="1076"/>
        <pc:sldMkLst>
          <pc:docMk/>
          <pc:sldMk cId="1471031695" sldId="318"/>
        </pc:sldMkLst>
        <pc:picChg chg="mod">
          <ac:chgData name="Caroline Schwartz" userId="95f8e4fb-8774-4a3f-9571-a98625d44c65" providerId="ADAL" clId="{060A2EA3-D75A-4273-BECF-CAA861B3D0D5}" dt="2025-10-20T16:57:30.944" v="1707" actId="1076"/>
          <ac:picMkLst>
            <pc:docMk/>
            <pc:sldMk cId="1471031695" sldId="318"/>
            <ac:picMk id="5" creationId="{427443CF-33E9-3B1A-790C-E14CC62ABE0B}"/>
          </ac:picMkLst>
        </pc:picChg>
      </pc:sldChg>
      <pc:sldChg chg="modSp mod">
        <pc:chgData name="Caroline Schwartz" userId="95f8e4fb-8774-4a3f-9571-a98625d44c65" providerId="ADAL" clId="{060A2EA3-D75A-4273-BECF-CAA861B3D0D5}" dt="2025-10-20T17:09:08.628" v="1750" actId="14100"/>
        <pc:sldMkLst>
          <pc:docMk/>
          <pc:sldMk cId="3376369625" sldId="319"/>
        </pc:sldMkLst>
        <pc:spChg chg="mod">
          <ac:chgData name="Caroline Schwartz" userId="95f8e4fb-8774-4a3f-9571-a98625d44c65" providerId="ADAL" clId="{060A2EA3-D75A-4273-BECF-CAA861B3D0D5}" dt="2025-10-20T17:09:04.017" v="1749" actId="1076"/>
          <ac:spMkLst>
            <pc:docMk/>
            <pc:sldMk cId="3376369625" sldId="319"/>
            <ac:spMk id="2" creationId="{79C13F1F-DE02-BE40-E566-A1A8FAA9E382}"/>
          </ac:spMkLst>
        </pc:spChg>
        <pc:spChg chg="mod">
          <ac:chgData name="Caroline Schwartz" userId="95f8e4fb-8774-4a3f-9571-a98625d44c65" providerId="ADAL" clId="{060A2EA3-D75A-4273-BECF-CAA861B3D0D5}" dt="2025-10-20T17:09:08.628" v="1750" actId="14100"/>
          <ac:spMkLst>
            <pc:docMk/>
            <pc:sldMk cId="3376369625" sldId="319"/>
            <ac:spMk id="3" creationId="{32AB0C96-1A27-7C8E-1617-36FEF1E3CD72}"/>
          </ac:spMkLst>
        </pc:spChg>
      </pc:sldChg>
      <pc:sldChg chg="modSp mod">
        <pc:chgData name="Caroline Schwartz" userId="95f8e4fb-8774-4a3f-9571-a98625d44c65" providerId="ADAL" clId="{060A2EA3-D75A-4273-BECF-CAA861B3D0D5}" dt="2025-10-20T17:09:48.521" v="1756" actId="1076"/>
        <pc:sldMkLst>
          <pc:docMk/>
          <pc:sldMk cId="1412400862" sldId="320"/>
        </pc:sldMkLst>
        <pc:spChg chg="mod">
          <ac:chgData name="Caroline Schwartz" userId="95f8e4fb-8774-4a3f-9571-a98625d44c65" providerId="ADAL" clId="{060A2EA3-D75A-4273-BECF-CAA861B3D0D5}" dt="2025-10-20T17:09:48.521" v="1756" actId="1076"/>
          <ac:spMkLst>
            <pc:docMk/>
            <pc:sldMk cId="1412400862" sldId="320"/>
            <ac:spMk id="2" creationId="{C3C69281-305F-CB09-4079-F9C7573BC8E8}"/>
          </ac:spMkLst>
        </pc:spChg>
        <pc:spChg chg="mod">
          <ac:chgData name="Caroline Schwartz" userId="95f8e4fb-8774-4a3f-9571-a98625d44c65" providerId="ADAL" clId="{060A2EA3-D75A-4273-BECF-CAA861B3D0D5}" dt="2025-10-20T17:09:44.485" v="1755" actId="14100"/>
          <ac:spMkLst>
            <pc:docMk/>
            <pc:sldMk cId="1412400862" sldId="320"/>
            <ac:spMk id="3" creationId="{9716F745-1781-04B8-C635-9054A5D7C17F}"/>
          </ac:spMkLst>
        </pc:spChg>
      </pc:sldChg>
      <pc:sldChg chg="modSp mod">
        <pc:chgData name="Caroline Schwartz" userId="95f8e4fb-8774-4a3f-9571-a98625d44c65" providerId="ADAL" clId="{060A2EA3-D75A-4273-BECF-CAA861B3D0D5}" dt="2025-10-20T17:09:59.232" v="1758" actId="1076"/>
        <pc:sldMkLst>
          <pc:docMk/>
          <pc:sldMk cId="3330537498" sldId="321"/>
        </pc:sldMkLst>
        <pc:picChg chg="mod">
          <ac:chgData name="Caroline Schwartz" userId="95f8e4fb-8774-4a3f-9571-a98625d44c65" providerId="ADAL" clId="{060A2EA3-D75A-4273-BECF-CAA861B3D0D5}" dt="2025-10-20T17:09:59.232" v="1758" actId="1076"/>
          <ac:picMkLst>
            <pc:docMk/>
            <pc:sldMk cId="3330537498" sldId="321"/>
            <ac:picMk id="5" creationId="{8D0A6BD9-B57D-C9AA-8C44-AE5574AC4A5A}"/>
          </ac:picMkLst>
        </pc:picChg>
      </pc:sldChg>
      <pc:sldChg chg="modSp mod">
        <pc:chgData name="Caroline Schwartz" userId="95f8e4fb-8774-4a3f-9571-a98625d44c65" providerId="ADAL" clId="{060A2EA3-D75A-4273-BECF-CAA861B3D0D5}" dt="2025-08-25T14:51:49.732" v="174" actId="20577"/>
        <pc:sldMkLst>
          <pc:docMk/>
          <pc:sldMk cId="1889398764" sldId="322"/>
        </pc:sldMkLst>
      </pc:sldChg>
      <pc:sldChg chg="modSp mod modNotesTx">
        <pc:chgData name="Caroline Schwartz" userId="95f8e4fb-8774-4a3f-9571-a98625d44c65" providerId="ADAL" clId="{060A2EA3-D75A-4273-BECF-CAA861B3D0D5}" dt="2025-10-20T16:34:49.893" v="1694"/>
        <pc:sldMkLst>
          <pc:docMk/>
          <pc:sldMk cId="922501402" sldId="323"/>
        </pc:sldMkLst>
        <pc:spChg chg="mod">
          <ac:chgData name="Caroline Schwartz" userId="95f8e4fb-8774-4a3f-9571-a98625d44c65" providerId="ADAL" clId="{060A2EA3-D75A-4273-BECF-CAA861B3D0D5}" dt="2025-10-08T20:15:43.336" v="1388" actId="113"/>
          <ac:spMkLst>
            <pc:docMk/>
            <pc:sldMk cId="922501402" sldId="323"/>
            <ac:spMk id="3" creationId="{4FABDAB0-846D-FA63-4FDF-AFFA60BCD0B2}"/>
          </ac:spMkLst>
        </pc:spChg>
        <pc:picChg chg="mod">
          <ac:chgData name="Caroline Schwartz" userId="95f8e4fb-8774-4a3f-9571-a98625d44c65" providerId="ADAL" clId="{060A2EA3-D75A-4273-BECF-CAA861B3D0D5}" dt="2025-10-20T16:34:49.893" v="1694"/>
          <ac:picMkLst>
            <pc:docMk/>
            <pc:sldMk cId="922501402" sldId="323"/>
            <ac:picMk id="5" creationId="{29A02493-C47A-3C78-D906-C75F4DE1F743}"/>
          </ac:picMkLst>
        </pc:picChg>
      </pc:sldChg>
      <pc:sldChg chg="modSp mod">
        <pc:chgData name="Caroline Schwartz" userId="95f8e4fb-8774-4a3f-9571-a98625d44c65" providerId="ADAL" clId="{060A2EA3-D75A-4273-BECF-CAA861B3D0D5}" dt="2025-10-08T20:03:15.736" v="908" actId="255"/>
        <pc:sldMkLst>
          <pc:docMk/>
          <pc:sldMk cId="718657297" sldId="325"/>
        </pc:sldMkLst>
        <pc:spChg chg="mod">
          <ac:chgData name="Caroline Schwartz" userId="95f8e4fb-8774-4a3f-9571-a98625d44c65" providerId="ADAL" clId="{060A2EA3-D75A-4273-BECF-CAA861B3D0D5}" dt="2025-10-08T20:03:15.736" v="908" actId="255"/>
          <ac:spMkLst>
            <pc:docMk/>
            <pc:sldMk cId="718657297" sldId="325"/>
            <ac:spMk id="2" creationId="{DF1B4450-9909-BEB5-F47F-255577D35931}"/>
          </ac:spMkLst>
        </pc:spChg>
      </pc:sldChg>
      <pc:sldChg chg="addSp modSp mod modNotesTx">
        <pc:chgData name="Caroline Schwartz" userId="95f8e4fb-8774-4a3f-9571-a98625d44c65" providerId="ADAL" clId="{060A2EA3-D75A-4273-BECF-CAA861B3D0D5}" dt="2025-10-20T16:27:40.721" v="1687" actId="1076"/>
        <pc:sldMkLst>
          <pc:docMk/>
          <pc:sldMk cId="3164906553" sldId="326"/>
        </pc:sldMkLst>
        <pc:spChg chg="mod">
          <ac:chgData name="Caroline Schwartz" userId="95f8e4fb-8774-4a3f-9571-a98625d44c65" providerId="ADAL" clId="{060A2EA3-D75A-4273-BECF-CAA861B3D0D5}" dt="2025-10-08T20:03:35.979" v="910" actId="255"/>
          <ac:spMkLst>
            <pc:docMk/>
            <pc:sldMk cId="3164906553" sldId="326"/>
            <ac:spMk id="2" creationId="{F78B1D16-8D0C-4FEB-1B6F-BE985A2891A5}"/>
          </ac:spMkLst>
        </pc:spChg>
        <pc:spChg chg="mod">
          <ac:chgData name="Caroline Schwartz" userId="95f8e4fb-8774-4a3f-9571-a98625d44c65" providerId="ADAL" clId="{060A2EA3-D75A-4273-BECF-CAA861B3D0D5}" dt="2025-10-08T20:15:47.284" v="1389" actId="113"/>
          <ac:spMkLst>
            <pc:docMk/>
            <pc:sldMk cId="3164906553" sldId="326"/>
            <ac:spMk id="3" creationId="{1A3DA2BA-2A15-9DFB-0438-2FDDFC47BCE1}"/>
          </ac:spMkLst>
        </pc:spChg>
        <pc:picChg chg="add mod">
          <ac:chgData name="Caroline Schwartz" userId="95f8e4fb-8774-4a3f-9571-a98625d44c65" providerId="ADAL" clId="{060A2EA3-D75A-4273-BECF-CAA861B3D0D5}" dt="2025-10-20T16:27:40.721" v="1687" actId="1076"/>
          <ac:picMkLst>
            <pc:docMk/>
            <pc:sldMk cId="3164906553" sldId="326"/>
            <ac:picMk id="5" creationId="{854750F5-0B46-AD2F-10EB-65F6391ACD93}"/>
          </ac:picMkLst>
        </pc:picChg>
      </pc:sldChg>
      <pc:sldChg chg="modSp mod">
        <pc:chgData name="Caroline Schwartz" userId="95f8e4fb-8774-4a3f-9571-a98625d44c65" providerId="ADAL" clId="{060A2EA3-D75A-4273-BECF-CAA861B3D0D5}" dt="2025-10-14T17:12:23.851" v="1583" actId="20577"/>
        <pc:sldMkLst>
          <pc:docMk/>
          <pc:sldMk cId="2184519473" sldId="328"/>
        </pc:sldMkLst>
        <pc:spChg chg="mod">
          <ac:chgData name="Caroline Schwartz" userId="95f8e4fb-8774-4a3f-9571-a98625d44c65" providerId="ADAL" clId="{060A2EA3-D75A-4273-BECF-CAA861B3D0D5}" dt="2025-10-14T17:12:23.851" v="1583" actId="20577"/>
          <ac:spMkLst>
            <pc:docMk/>
            <pc:sldMk cId="2184519473" sldId="328"/>
            <ac:spMk id="2" creationId="{C5C8DCFE-EBE4-9B8A-0A89-30032C239B73}"/>
          </ac:spMkLst>
        </pc:spChg>
      </pc:sldChg>
      <pc:sldChg chg="modSp mod">
        <pc:chgData name="Caroline Schwartz" userId="95f8e4fb-8774-4a3f-9571-a98625d44c65" providerId="ADAL" clId="{060A2EA3-D75A-4273-BECF-CAA861B3D0D5}" dt="2025-10-14T17:12:31.991" v="1586" actId="20577"/>
        <pc:sldMkLst>
          <pc:docMk/>
          <pc:sldMk cId="3969883083" sldId="329"/>
        </pc:sldMkLst>
        <pc:spChg chg="mod">
          <ac:chgData name="Caroline Schwartz" userId="95f8e4fb-8774-4a3f-9571-a98625d44c65" providerId="ADAL" clId="{060A2EA3-D75A-4273-BECF-CAA861B3D0D5}" dt="2025-10-14T17:12:31.991" v="1586" actId="20577"/>
          <ac:spMkLst>
            <pc:docMk/>
            <pc:sldMk cId="3969883083" sldId="329"/>
            <ac:spMk id="2" creationId="{9DC80367-C412-3290-3E26-5E3665F7EBED}"/>
          </ac:spMkLst>
        </pc:spChg>
      </pc:sldChg>
      <pc:sldChg chg="modSp mod">
        <pc:chgData name="Caroline Schwartz" userId="95f8e4fb-8774-4a3f-9571-a98625d44c65" providerId="ADAL" clId="{060A2EA3-D75A-4273-BECF-CAA861B3D0D5}" dt="2025-10-20T16:57:45.289" v="1709" actId="27636"/>
        <pc:sldMkLst>
          <pc:docMk/>
          <pc:sldMk cId="822426687" sldId="333"/>
        </pc:sldMkLst>
        <pc:spChg chg="mod">
          <ac:chgData name="Caroline Schwartz" userId="95f8e4fb-8774-4a3f-9571-a98625d44c65" providerId="ADAL" clId="{060A2EA3-D75A-4273-BECF-CAA861B3D0D5}" dt="2025-10-20T16:57:45.289" v="1709" actId="27636"/>
          <ac:spMkLst>
            <pc:docMk/>
            <pc:sldMk cId="822426687" sldId="333"/>
            <ac:spMk id="2" creationId="{F10207B7-9F38-9681-215C-0BD7BE485914}"/>
          </ac:spMkLst>
        </pc:spChg>
      </pc:sldChg>
      <pc:sldChg chg="modSp mod">
        <pc:chgData name="Caroline Schwartz" userId="95f8e4fb-8774-4a3f-9571-a98625d44c65" providerId="ADAL" clId="{060A2EA3-D75A-4273-BECF-CAA861B3D0D5}" dt="2025-10-20T17:05:49.119" v="1738" actId="1076"/>
        <pc:sldMkLst>
          <pc:docMk/>
          <pc:sldMk cId="3387209554" sldId="334"/>
        </pc:sldMkLst>
        <pc:spChg chg="mod">
          <ac:chgData name="Caroline Schwartz" userId="95f8e4fb-8774-4a3f-9571-a98625d44c65" providerId="ADAL" clId="{060A2EA3-D75A-4273-BECF-CAA861B3D0D5}" dt="2025-10-20T17:05:49.119" v="1738" actId="1076"/>
          <ac:spMkLst>
            <pc:docMk/>
            <pc:sldMk cId="3387209554" sldId="334"/>
            <ac:spMk id="2" creationId="{515ECBA9-C7BD-14E0-3BE0-7F557B8540F0}"/>
          </ac:spMkLst>
        </pc:spChg>
      </pc:sldChg>
      <pc:sldChg chg="modSp mod">
        <pc:chgData name="Caroline Schwartz" userId="95f8e4fb-8774-4a3f-9571-a98625d44c65" providerId="ADAL" clId="{060A2EA3-D75A-4273-BECF-CAA861B3D0D5}" dt="2025-10-20T17:05:56.474" v="1740" actId="1076"/>
        <pc:sldMkLst>
          <pc:docMk/>
          <pc:sldMk cId="1731151750" sldId="335"/>
        </pc:sldMkLst>
        <pc:spChg chg="mod">
          <ac:chgData name="Caroline Schwartz" userId="95f8e4fb-8774-4a3f-9571-a98625d44c65" providerId="ADAL" clId="{060A2EA3-D75A-4273-BECF-CAA861B3D0D5}" dt="2025-10-20T17:05:56.474" v="1740" actId="1076"/>
          <ac:spMkLst>
            <pc:docMk/>
            <pc:sldMk cId="1731151750" sldId="335"/>
            <ac:spMk id="2" creationId="{DFFF6940-0FF6-D6A8-E943-1F76092482D8}"/>
          </ac:spMkLst>
        </pc:spChg>
        <pc:spChg chg="mod">
          <ac:chgData name="Caroline Schwartz" userId="95f8e4fb-8774-4a3f-9571-a98625d44c65" providerId="ADAL" clId="{060A2EA3-D75A-4273-BECF-CAA861B3D0D5}" dt="2025-10-08T20:17:15.974" v="1394" actId="113"/>
          <ac:spMkLst>
            <pc:docMk/>
            <pc:sldMk cId="1731151750" sldId="335"/>
            <ac:spMk id="3" creationId="{63514EFD-6BFB-8B2D-E1F0-F78F0DF434B0}"/>
          </ac:spMkLst>
        </pc:spChg>
      </pc:sldChg>
      <pc:sldChg chg="del">
        <pc:chgData name="Caroline Schwartz" userId="95f8e4fb-8774-4a3f-9571-a98625d44c65" providerId="ADAL" clId="{060A2EA3-D75A-4273-BECF-CAA861B3D0D5}" dt="2025-08-25T14:46:16.031" v="81" actId="47"/>
        <pc:sldMkLst>
          <pc:docMk/>
          <pc:sldMk cId="51661787" sldId="343"/>
        </pc:sldMkLst>
      </pc:sldChg>
      <pc:sldChg chg="delSp del mod modNotesTx">
        <pc:chgData name="Caroline Schwartz" userId="95f8e4fb-8774-4a3f-9571-a98625d44c65" providerId="ADAL" clId="{060A2EA3-D75A-4273-BECF-CAA861B3D0D5}" dt="2025-10-08T20:46:52.242" v="1421" actId="47"/>
        <pc:sldMkLst>
          <pc:docMk/>
          <pc:sldMk cId="87227164" sldId="346"/>
        </pc:sldMkLst>
      </pc:sldChg>
      <pc:sldChg chg="modSp mod modNotesTx">
        <pc:chgData name="Caroline Schwartz" userId="95f8e4fb-8774-4a3f-9571-a98625d44c65" providerId="ADAL" clId="{060A2EA3-D75A-4273-BECF-CAA861B3D0D5}" dt="2025-10-20T16:57:09.245" v="1702" actId="1076"/>
        <pc:sldMkLst>
          <pc:docMk/>
          <pc:sldMk cId="1666587862" sldId="347"/>
        </pc:sldMkLst>
        <pc:picChg chg="mod">
          <ac:chgData name="Caroline Schwartz" userId="95f8e4fb-8774-4a3f-9571-a98625d44c65" providerId="ADAL" clId="{060A2EA3-D75A-4273-BECF-CAA861B3D0D5}" dt="2025-10-20T16:57:09.245" v="1702" actId="1076"/>
          <ac:picMkLst>
            <pc:docMk/>
            <pc:sldMk cId="1666587862" sldId="347"/>
            <ac:picMk id="3" creationId="{2B426553-A316-B2E8-F5BC-CAF89B8A0D1A}"/>
          </ac:picMkLst>
        </pc:picChg>
      </pc:sldChg>
      <pc:sldChg chg="modSp mod">
        <pc:chgData name="Caroline Schwartz" userId="95f8e4fb-8774-4a3f-9571-a98625d44c65" providerId="ADAL" clId="{060A2EA3-D75A-4273-BECF-CAA861B3D0D5}" dt="2025-10-20T17:11:12.789" v="1772" actId="255"/>
        <pc:sldMkLst>
          <pc:docMk/>
          <pc:sldMk cId="2590382410" sldId="350"/>
        </pc:sldMkLst>
        <pc:spChg chg="mod">
          <ac:chgData name="Caroline Schwartz" userId="95f8e4fb-8774-4a3f-9571-a98625d44c65" providerId="ADAL" clId="{060A2EA3-D75A-4273-BECF-CAA861B3D0D5}" dt="2025-10-20T17:11:12.789" v="1772" actId="255"/>
          <ac:spMkLst>
            <pc:docMk/>
            <pc:sldMk cId="2590382410" sldId="350"/>
            <ac:spMk id="2" creationId="{9F914500-9AE5-A65C-9906-6FA01AE36233}"/>
          </ac:spMkLst>
        </pc:spChg>
      </pc:sldChg>
      <pc:sldChg chg="modSp mod">
        <pc:chgData name="Caroline Schwartz" userId="95f8e4fb-8774-4a3f-9571-a98625d44c65" providerId="ADAL" clId="{060A2EA3-D75A-4273-BECF-CAA861B3D0D5}" dt="2025-10-20T17:10:58.463" v="1770" actId="255"/>
        <pc:sldMkLst>
          <pc:docMk/>
          <pc:sldMk cId="3144719643" sldId="351"/>
        </pc:sldMkLst>
        <pc:spChg chg="mod">
          <ac:chgData name="Caroline Schwartz" userId="95f8e4fb-8774-4a3f-9571-a98625d44c65" providerId="ADAL" clId="{060A2EA3-D75A-4273-BECF-CAA861B3D0D5}" dt="2025-10-20T17:10:58.463" v="1770" actId="255"/>
          <ac:spMkLst>
            <pc:docMk/>
            <pc:sldMk cId="3144719643" sldId="351"/>
            <ac:spMk id="2" creationId="{614A2615-5335-27DA-1820-D71661B0FE5D}"/>
          </ac:spMkLst>
        </pc:spChg>
      </pc:sldChg>
      <pc:sldChg chg="modSp mod ord modNotesTx">
        <pc:chgData name="Caroline Schwartz" userId="95f8e4fb-8774-4a3f-9571-a98625d44c65" providerId="ADAL" clId="{060A2EA3-D75A-4273-BECF-CAA861B3D0D5}" dt="2025-10-20T16:59:04.501" v="1720" actId="2711"/>
        <pc:sldMkLst>
          <pc:docMk/>
          <pc:sldMk cId="3596423808" sldId="352"/>
        </pc:sldMkLst>
        <pc:spChg chg="mod">
          <ac:chgData name="Caroline Schwartz" userId="95f8e4fb-8774-4a3f-9571-a98625d44c65" providerId="ADAL" clId="{060A2EA3-D75A-4273-BECF-CAA861B3D0D5}" dt="2025-10-20T16:59:04.501" v="1720" actId="2711"/>
          <ac:spMkLst>
            <pc:docMk/>
            <pc:sldMk cId="3596423808" sldId="352"/>
            <ac:spMk id="2" creationId="{F298D906-3D79-E4F2-513F-3F124821D679}"/>
          </ac:spMkLst>
        </pc:spChg>
      </pc:sldChg>
      <pc:sldChg chg="modSp mod ord modNotesTx">
        <pc:chgData name="Caroline Schwartz" userId="95f8e4fb-8774-4a3f-9571-a98625d44c65" providerId="ADAL" clId="{060A2EA3-D75A-4273-BECF-CAA861B3D0D5}" dt="2025-10-20T16:59:16.125" v="1723" actId="113"/>
        <pc:sldMkLst>
          <pc:docMk/>
          <pc:sldMk cId="1778779096" sldId="353"/>
        </pc:sldMkLst>
        <pc:spChg chg="mod">
          <ac:chgData name="Caroline Schwartz" userId="95f8e4fb-8774-4a3f-9571-a98625d44c65" providerId="ADAL" clId="{060A2EA3-D75A-4273-BECF-CAA861B3D0D5}" dt="2025-10-20T16:59:16.125" v="1723" actId="113"/>
          <ac:spMkLst>
            <pc:docMk/>
            <pc:sldMk cId="1778779096" sldId="353"/>
            <ac:spMk id="2" creationId="{ECB16ED5-0A85-875B-A09E-48B044399DFB}"/>
          </ac:spMkLst>
        </pc:spChg>
      </pc:sldChg>
      <pc:sldChg chg="modSp mod">
        <pc:chgData name="Caroline Schwartz" userId="95f8e4fb-8774-4a3f-9571-a98625d44c65" providerId="ADAL" clId="{060A2EA3-D75A-4273-BECF-CAA861B3D0D5}" dt="2025-10-20T17:03:26.277" v="1728" actId="113"/>
        <pc:sldMkLst>
          <pc:docMk/>
          <pc:sldMk cId="595030051" sldId="355"/>
        </pc:sldMkLst>
        <pc:spChg chg="mod">
          <ac:chgData name="Caroline Schwartz" userId="95f8e4fb-8774-4a3f-9571-a98625d44c65" providerId="ADAL" clId="{060A2EA3-D75A-4273-BECF-CAA861B3D0D5}" dt="2025-10-20T17:03:26.277" v="1728" actId="113"/>
          <ac:spMkLst>
            <pc:docMk/>
            <pc:sldMk cId="595030051" sldId="355"/>
            <ac:spMk id="2" creationId="{DE22A997-4533-5085-8E1B-03AC546F234C}"/>
          </ac:spMkLst>
        </pc:spChg>
        <pc:spChg chg="mod">
          <ac:chgData name="Caroline Schwartz" userId="95f8e4fb-8774-4a3f-9571-a98625d44c65" providerId="ADAL" clId="{060A2EA3-D75A-4273-BECF-CAA861B3D0D5}" dt="2025-10-08T20:15:01.743" v="1384" actId="113"/>
          <ac:spMkLst>
            <pc:docMk/>
            <pc:sldMk cId="595030051" sldId="355"/>
            <ac:spMk id="3" creationId="{EA42AFDD-B15D-DA9E-9AFF-B989EC2FDE21}"/>
          </ac:spMkLst>
        </pc:spChg>
      </pc:sldChg>
      <pc:sldChg chg="modSp mod">
        <pc:chgData name="Caroline Schwartz" userId="95f8e4fb-8774-4a3f-9571-a98625d44c65" providerId="ADAL" clId="{060A2EA3-D75A-4273-BECF-CAA861B3D0D5}" dt="2025-10-20T16:58:40.183" v="1714" actId="255"/>
        <pc:sldMkLst>
          <pc:docMk/>
          <pc:sldMk cId="3718219614" sldId="356"/>
        </pc:sldMkLst>
        <pc:spChg chg="mod">
          <ac:chgData name="Caroline Schwartz" userId="95f8e4fb-8774-4a3f-9571-a98625d44c65" providerId="ADAL" clId="{060A2EA3-D75A-4273-BECF-CAA861B3D0D5}" dt="2025-10-20T16:58:40.183" v="1714" actId="255"/>
          <ac:spMkLst>
            <pc:docMk/>
            <pc:sldMk cId="3718219614" sldId="356"/>
            <ac:spMk id="2" creationId="{7DECACCC-887C-0F69-5B73-0A4E5E7CDA9E}"/>
          </ac:spMkLst>
        </pc:spChg>
      </pc:sldChg>
      <pc:sldChg chg="modSp mod modNotesTx">
        <pc:chgData name="Caroline Schwartz" userId="95f8e4fb-8774-4a3f-9571-a98625d44c65" providerId="ADAL" clId="{060A2EA3-D75A-4273-BECF-CAA861B3D0D5}" dt="2025-10-20T16:58:50.293" v="1717" actId="2711"/>
        <pc:sldMkLst>
          <pc:docMk/>
          <pc:sldMk cId="1803909187" sldId="357"/>
        </pc:sldMkLst>
        <pc:spChg chg="mod">
          <ac:chgData name="Caroline Schwartz" userId="95f8e4fb-8774-4a3f-9571-a98625d44c65" providerId="ADAL" clId="{060A2EA3-D75A-4273-BECF-CAA861B3D0D5}" dt="2025-10-20T16:58:50.293" v="1717" actId="2711"/>
          <ac:spMkLst>
            <pc:docMk/>
            <pc:sldMk cId="1803909187" sldId="357"/>
            <ac:spMk id="2" creationId="{6C4D6CB9-E62C-2A3B-93A9-794A8B450903}"/>
          </ac:spMkLst>
        </pc:spChg>
      </pc:sldChg>
      <pc:sldChg chg="modSp del mod">
        <pc:chgData name="Caroline Schwartz" userId="95f8e4fb-8774-4a3f-9571-a98625d44c65" providerId="ADAL" clId="{060A2EA3-D75A-4273-BECF-CAA861B3D0D5}" dt="2025-10-08T20:08:38.928" v="933" actId="47"/>
        <pc:sldMkLst>
          <pc:docMk/>
          <pc:sldMk cId="529108200" sldId="358"/>
        </pc:sldMkLst>
      </pc:sldChg>
      <pc:sldChg chg="modSp mod">
        <pc:chgData name="Caroline Schwartz" userId="95f8e4fb-8774-4a3f-9571-a98625d44c65" providerId="ADAL" clId="{060A2EA3-D75A-4273-BECF-CAA861B3D0D5}" dt="2025-10-20T17:04:59.364" v="1731" actId="113"/>
        <pc:sldMkLst>
          <pc:docMk/>
          <pc:sldMk cId="2935811286" sldId="366"/>
        </pc:sldMkLst>
        <pc:spChg chg="mod">
          <ac:chgData name="Caroline Schwartz" userId="95f8e4fb-8774-4a3f-9571-a98625d44c65" providerId="ADAL" clId="{060A2EA3-D75A-4273-BECF-CAA861B3D0D5}" dt="2025-10-20T17:04:59.364" v="1731" actId="113"/>
          <ac:spMkLst>
            <pc:docMk/>
            <pc:sldMk cId="2935811286" sldId="366"/>
            <ac:spMk id="2" creationId="{42F69362-A312-9068-86D9-49E477E49FFA}"/>
          </ac:spMkLst>
        </pc:spChg>
        <pc:spChg chg="mod">
          <ac:chgData name="Caroline Schwartz" userId="95f8e4fb-8774-4a3f-9571-a98625d44c65" providerId="ADAL" clId="{060A2EA3-D75A-4273-BECF-CAA861B3D0D5}" dt="2025-10-08T20:16:11.758" v="1392" actId="207"/>
          <ac:spMkLst>
            <pc:docMk/>
            <pc:sldMk cId="2935811286" sldId="366"/>
            <ac:spMk id="3" creationId="{7E14AFB3-4629-7F24-43A3-8D3F8FB54B8F}"/>
          </ac:spMkLst>
        </pc:spChg>
      </pc:sldChg>
      <pc:sldChg chg="add del">
        <pc:chgData name="Caroline Schwartz" userId="95f8e4fb-8774-4a3f-9571-a98625d44c65" providerId="ADAL" clId="{060A2EA3-D75A-4273-BECF-CAA861B3D0D5}" dt="2025-10-08T20:26:18.270" v="1418" actId="47"/>
        <pc:sldMkLst>
          <pc:docMk/>
          <pc:sldMk cId="953142492" sldId="367"/>
        </pc:sldMkLst>
      </pc:sldChg>
      <pc:sldChg chg="modSp add mod">
        <pc:chgData name="Caroline Schwartz" userId="95f8e4fb-8774-4a3f-9571-a98625d44c65" providerId="ADAL" clId="{060A2EA3-D75A-4273-BECF-CAA861B3D0D5}" dt="2025-10-20T17:11:33.810" v="1776" actId="1076"/>
        <pc:sldMkLst>
          <pc:docMk/>
          <pc:sldMk cId="496759551" sldId="368"/>
        </pc:sldMkLst>
        <pc:spChg chg="mod">
          <ac:chgData name="Caroline Schwartz" userId="95f8e4fb-8774-4a3f-9571-a98625d44c65" providerId="ADAL" clId="{060A2EA3-D75A-4273-BECF-CAA861B3D0D5}" dt="2025-10-20T17:11:33.810" v="1776" actId="1076"/>
          <ac:spMkLst>
            <pc:docMk/>
            <pc:sldMk cId="496759551" sldId="368"/>
            <ac:spMk id="2" creationId="{5BBC9633-E064-1331-02ED-2A981DC8B956}"/>
          </ac:spMkLst>
        </pc:spChg>
        <pc:spChg chg="mod">
          <ac:chgData name="Caroline Schwartz" userId="95f8e4fb-8774-4a3f-9571-a98625d44c65" providerId="ADAL" clId="{060A2EA3-D75A-4273-BECF-CAA861B3D0D5}" dt="2025-10-08T20:26:13.631" v="1417" actId="27636"/>
          <ac:spMkLst>
            <pc:docMk/>
            <pc:sldMk cId="496759551" sldId="368"/>
            <ac:spMk id="3" creationId="{4967C0A0-CA96-1111-1AAC-CF0FA8A7D2EF}"/>
          </ac:spMkLst>
        </pc:spChg>
      </pc:sldChg>
      <pc:sldChg chg="modSp new mod">
        <pc:chgData name="Caroline Schwartz" userId="95f8e4fb-8774-4a3f-9571-a98625d44c65" providerId="ADAL" clId="{060A2EA3-D75A-4273-BECF-CAA861B3D0D5}" dt="2025-10-20T17:03:10.517" v="1725" actId="2711"/>
        <pc:sldMkLst>
          <pc:docMk/>
          <pc:sldMk cId="4219116780" sldId="369"/>
        </pc:sldMkLst>
        <pc:spChg chg="mod">
          <ac:chgData name="Caroline Schwartz" userId="95f8e4fb-8774-4a3f-9571-a98625d44c65" providerId="ADAL" clId="{060A2EA3-D75A-4273-BECF-CAA861B3D0D5}" dt="2025-10-20T17:03:10.517" v="1725" actId="2711"/>
          <ac:spMkLst>
            <pc:docMk/>
            <pc:sldMk cId="4219116780" sldId="369"/>
            <ac:spMk id="2" creationId="{9020936F-167F-3627-6763-2EFBFBA6B5E2}"/>
          </ac:spMkLst>
        </pc:spChg>
        <pc:spChg chg="mod">
          <ac:chgData name="Caroline Schwartz" userId="95f8e4fb-8774-4a3f-9571-a98625d44c65" providerId="ADAL" clId="{060A2EA3-D75A-4273-BECF-CAA861B3D0D5}" dt="2025-10-10T19:15:54.061" v="1578" actId="255"/>
          <ac:spMkLst>
            <pc:docMk/>
            <pc:sldMk cId="4219116780" sldId="369"/>
            <ac:spMk id="3" creationId="{419AAC95-73AE-C96D-4B72-0F17F878FC9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63CE51-0000-9571-D6A3-BA5C10A9DA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B9DD31BB-34CE-4421-0392-F156F753E2A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8FEF57B-1DCF-4B76-426C-0553029A26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23520D-907A-481A-8942-7BFA971793AF}" type="slidenum">
              <a:rPr lang="en-US" smtClean="0"/>
              <a:t>‹#›</a:t>
            </a:fld>
            <a:endParaRPr lang="en-US"/>
          </a:p>
        </p:txBody>
      </p:sp>
      <p:sp>
        <p:nvSpPr>
          <p:cNvPr id="6" name="Date Placeholder 5">
            <a:extLst>
              <a:ext uri="{FF2B5EF4-FFF2-40B4-BE49-F238E27FC236}">
                <a16:creationId xmlns:a16="http://schemas.microsoft.com/office/drawing/2014/main" id="{42A0E37E-F1A2-2A4D-944E-E152D9F414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2BBD16-0C02-45EF-B4CB-D597E10E2EC2}" type="datetimeFigureOut">
              <a:rPr lang="en-US" smtClean="0"/>
              <a:t>10/20/2025</a:t>
            </a:fld>
            <a:endParaRPr lang="en-US"/>
          </a:p>
        </p:txBody>
      </p:sp>
    </p:spTree>
    <p:extLst>
      <p:ext uri="{BB962C8B-B14F-4D97-AF65-F5344CB8AC3E}">
        <p14:creationId xmlns:p14="http://schemas.microsoft.com/office/powerpoint/2010/main" val="3422262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6FD28F-1E76-4622-82D3-AB8BE0E6466C}" type="datetimeFigureOut">
              <a:rPr lang="en-US" smtClean="0"/>
              <a:t>10/20/2025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C4C072-D7EA-4A68-81F5-97AE05906EFF}" type="slidenum">
              <a:rPr lang="en-US" smtClean="0"/>
              <a:t>‹#›</a:t>
            </a:fld>
            <a:endParaRPr lang="en-US"/>
          </a:p>
        </p:txBody>
      </p:sp>
    </p:spTree>
    <p:extLst>
      <p:ext uri="{BB962C8B-B14F-4D97-AF65-F5344CB8AC3E}">
        <p14:creationId xmlns:p14="http://schemas.microsoft.com/office/powerpoint/2010/main" val="2084020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highleveragepractices.org/"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221F6-B02A-D611-4701-D10E647113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143486-2DB3-912E-3B2E-3361F40EAB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0BF2EA-B21A-CF16-453D-A7D3A1CED4C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7EDAAE1-B381-7B7F-84BE-4FEC5BBCEE00}"/>
              </a:ext>
            </a:extLst>
          </p:cNvPr>
          <p:cNvSpPr>
            <a:spLocks noGrp="1"/>
          </p:cNvSpPr>
          <p:nvPr>
            <p:ph type="sldNum" sz="quarter" idx="5"/>
          </p:nvPr>
        </p:nvSpPr>
        <p:spPr/>
        <p:txBody>
          <a:bodyPr/>
          <a:lstStyle/>
          <a:p>
            <a:fld id="{AD32C3B2-B54E-4D7C-82EB-B6DA2CC17F07}" type="slidenum">
              <a:rPr lang="en-US" smtClean="0"/>
              <a:t>3</a:t>
            </a:fld>
            <a:endParaRPr lang="en-US"/>
          </a:p>
        </p:txBody>
      </p:sp>
    </p:spTree>
    <p:extLst>
      <p:ext uri="{BB962C8B-B14F-4D97-AF65-F5344CB8AC3E}">
        <p14:creationId xmlns:p14="http://schemas.microsoft.com/office/powerpoint/2010/main" val="185285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8C5AF-7298-B9C3-A09A-56A8E4BDA4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60B55F-45C0-DD62-B27E-47C3479F59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A619FB-241D-3C5C-EAA0-3606816226F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FB1463D-7C29-5EEB-5C99-F06EB0F8C441}"/>
              </a:ext>
            </a:extLst>
          </p:cNvPr>
          <p:cNvSpPr>
            <a:spLocks noGrp="1"/>
          </p:cNvSpPr>
          <p:nvPr>
            <p:ph type="sldNum" sz="quarter" idx="5"/>
          </p:nvPr>
        </p:nvSpPr>
        <p:spPr/>
        <p:txBody>
          <a:bodyPr/>
          <a:lstStyle/>
          <a:p>
            <a:fld id="{A8C4C072-D7EA-4A68-81F5-97AE05906EFF}" type="slidenum">
              <a:rPr lang="en-US" smtClean="0"/>
              <a:t>12</a:t>
            </a:fld>
            <a:endParaRPr lang="en-US"/>
          </a:p>
        </p:txBody>
      </p:sp>
    </p:spTree>
    <p:extLst>
      <p:ext uri="{BB962C8B-B14F-4D97-AF65-F5344CB8AC3E}">
        <p14:creationId xmlns:p14="http://schemas.microsoft.com/office/powerpoint/2010/main" val="578933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C4C072-D7EA-4A68-81F5-97AE05906EFF}" type="slidenum">
              <a:rPr lang="en-US" smtClean="0"/>
              <a:t>13</a:t>
            </a:fld>
            <a:endParaRPr lang="en-US"/>
          </a:p>
        </p:txBody>
      </p:sp>
    </p:spTree>
    <p:extLst>
      <p:ext uri="{BB962C8B-B14F-4D97-AF65-F5344CB8AC3E}">
        <p14:creationId xmlns:p14="http://schemas.microsoft.com/office/powerpoint/2010/main" val="3183912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CF058-BC8A-D5B1-5AF4-405DD752A3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F6E816-A8BD-D526-1205-5347DF4129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C009CA-F4A5-64AD-E278-6AEACED442B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FBEDFAF-741D-8B0E-2CFA-FA2A11557168}"/>
              </a:ext>
            </a:extLst>
          </p:cNvPr>
          <p:cNvSpPr>
            <a:spLocks noGrp="1"/>
          </p:cNvSpPr>
          <p:nvPr>
            <p:ph type="sldNum" sz="quarter" idx="5"/>
          </p:nvPr>
        </p:nvSpPr>
        <p:spPr/>
        <p:txBody>
          <a:bodyPr/>
          <a:lstStyle/>
          <a:p>
            <a:fld id="{A8C4C072-D7EA-4A68-81F5-97AE05906EFF}" type="slidenum">
              <a:rPr lang="en-US" smtClean="0"/>
              <a:t>14</a:t>
            </a:fld>
            <a:endParaRPr lang="en-US"/>
          </a:p>
        </p:txBody>
      </p:sp>
    </p:spTree>
    <p:extLst>
      <p:ext uri="{BB962C8B-B14F-4D97-AF65-F5344CB8AC3E}">
        <p14:creationId xmlns:p14="http://schemas.microsoft.com/office/powerpoint/2010/main" val="2671971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C4C072-D7EA-4A68-81F5-97AE05906EFF}" type="slidenum">
              <a:rPr lang="en-US" smtClean="0"/>
              <a:t>16</a:t>
            </a:fld>
            <a:endParaRPr lang="en-US"/>
          </a:p>
        </p:txBody>
      </p:sp>
    </p:spTree>
    <p:extLst>
      <p:ext uri="{BB962C8B-B14F-4D97-AF65-F5344CB8AC3E}">
        <p14:creationId xmlns:p14="http://schemas.microsoft.com/office/powerpoint/2010/main" val="1368292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2B911-C8C3-CD0C-2B9C-65B0D4BF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056F91-602D-1438-171A-D1EC460CBC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416A13-D3E7-E0EF-61FD-9610A734297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D2BE190-8A4E-B7A2-791D-457936193579}"/>
              </a:ext>
            </a:extLst>
          </p:cNvPr>
          <p:cNvSpPr>
            <a:spLocks noGrp="1"/>
          </p:cNvSpPr>
          <p:nvPr>
            <p:ph type="sldNum" sz="quarter" idx="5"/>
          </p:nvPr>
        </p:nvSpPr>
        <p:spPr/>
        <p:txBody>
          <a:bodyPr/>
          <a:lstStyle/>
          <a:p>
            <a:fld id="{A8C4C072-D7EA-4A68-81F5-97AE05906EFF}" type="slidenum">
              <a:rPr lang="en-US" smtClean="0"/>
              <a:t>17</a:t>
            </a:fld>
            <a:endParaRPr lang="en-US"/>
          </a:p>
        </p:txBody>
      </p:sp>
    </p:spTree>
    <p:extLst>
      <p:ext uri="{BB962C8B-B14F-4D97-AF65-F5344CB8AC3E}">
        <p14:creationId xmlns:p14="http://schemas.microsoft.com/office/powerpoint/2010/main" val="559659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6A2F1-3303-49CA-1186-CD6A5FFABF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1ADA83-B308-A80D-2D38-1EAC37A411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A515CE-A240-AAC2-75AC-E57430FA07B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7317388-DF30-105B-A60D-D42DC1BA919F}"/>
              </a:ext>
            </a:extLst>
          </p:cNvPr>
          <p:cNvSpPr>
            <a:spLocks noGrp="1"/>
          </p:cNvSpPr>
          <p:nvPr>
            <p:ph type="sldNum" sz="quarter" idx="5"/>
          </p:nvPr>
        </p:nvSpPr>
        <p:spPr/>
        <p:txBody>
          <a:bodyPr/>
          <a:lstStyle/>
          <a:p>
            <a:fld id="{A8C4C072-D7EA-4A68-81F5-97AE05906EFF}" type="slidenum">
              <a:rPr lang="en-US" smtClean="0"/>
              <a:t>18</a:t>
            </a:fld>
            <a:endParaRPr lang="en-US"/>
          </a:p>
        </p:txBody>
      </p:sp>
    </p:spTree>
    <p:extLst>
      <p:ext uri="{BB962C8B-B14F-4D97-AF65-F5344CB8AC3E}">
        <p14:creationId xmlns:p14="http://schemas.microsoft.com/office/powerpoint/2010/main" val="1073183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01269-9871-E57F-CD43-0B7FC5F2AB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6441B9-F4D8-7912-5773-095066506C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7B11DD-CA8D-E0AD-B4C3-CF8CC593BE7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5210073-C344-1195-8200-63FCA52E0FAD}"/>
              </a:ext>
            </a:extLst>
          </p:cNvPr>
          <p:cNvSpPr>
            <a:spLocks noGrp="1"/>
          </p:cNvSpPr>
          <p:nvPr>
            <p:ph type="sldNum" sz="quarter" idx="5"/>
          </p:nvPr>
        </p:nvSpPr>
        <p:spPr/>
        <p:txBody>
          <a:bodyPr/>
          <a:lstStyle/>
          <a:p>
            <a:fld id="{AD32C3B2-B54E-4D7C-82EB-B6DA2CC17F07}" type="slidenum">
              <a:rPr lang="en-US" smtClean="0"/>
              <a:t>19</a:t>
            </a:fld>
            <a:endParaRPr lang="en-US"/>
          </a:p>
        </p:txBody>
      </p:sp>
    </p:spTree>
    <p:extLst>
      <p:ext uri="{BB962C8B-B14F-4D97-AF65-F5344CB8AC3E}">
        <p14:creationId xmlns:p14="http://schemas.microsoft.com/office/powerpoint/2010/main" val="668690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8B006-A0DE-955B-088C-484D0CAD19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137107-6770-6AA4-20BA-C84287B501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1600C3-7CEF-D0AD-17FF-E74023DA1F2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AF020F3-7B1F-305E-BE7B-7C4F17C57A5C}"/>
              </a:ext>
            </a:extLst>
          </p:cNvPr>
          <p:cNvSpPr>
            <a:spLocks noGrp="1"/>
          </p:cNvSpPr>
          <p:nvPr>
            <p:ph type="sldNum" sz="quarter" idx="5"/>
          </p:nvPr>
        </p:nvSpPr>
        <p:spPr/>
        <p:txBody>
          <a:bodyPr/>
          <a:lstStyle/>
          <a:p>
            <a:fld id="{AD32C3B2-B54E-4D7C-82EB-B6DA2CC17F07}" type="slidenum">
              <a:rPr lang="en-US" smtClean="0"/>
              <a:t>20</a:t>
            </a:fld>
            <a:endParaRPr lang="en-US"/>
          </a:p>
        </p:txBody>
      </p:sp>
    </p:spTree>
    <p:extLst>
      <p:ext uri="{BB962C8B-B14F-4D97-AF65-F5344CB8AC3E}">
        <p14:creationId xmlns:p14="http://schemas.microsoft.com/office/powerpoint/2010/main" val="3179048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41206-4EB9-D614-ED65-B0CCC4ED33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1D67B7-924D-05A0-D204-5AB2CDB050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6B6FEA-CE66-E04B-FFE0-AE5306329030}"/>
              </a:ext>
            </a:extLst>
          </p:cNvPr>
          <p:cNvSpPr>
            <a:spLocks noGrp="1"/>
          </p:cNvSpPr>
          <p:nvPr>
            <p:ph type="body" idx="1"/>
          </p:nvPr>
        </p:nvSpPr>
        <p:spPr/>
        <p:txBody>
          <a:bodyPr/>
          <a:lstStyle/>
          <a:p>
            <a:pPr marL="0" marR="0" lvl="0" indent="0">
              <a:lnSpc>
                <a:spcPct val="115000"/>
              </a:lnSpc>
              <a:buFont typeface="Symbol" panose="05050102010706020507" pitchFamily="18" charset="2"/>
              <a:buNone/>
            </a:pPr>
            <a:r>
              <a:rPr lang="en-US"/>
              <a:t>The Special Education Today is CEC’s weekly publication that shares information and the best way to learn about the latest news. For example, you’ll see here in one of our recent messages we announced the launch of CEC’s first podcast episode that aired earlier this month! You can utilize content from the Special Education Today to build up your newsletters and share information with your Division &amp; Unit members. </a:t>
            </a:r>
          </a:p>
        </p:txBody>
      </p:sp>
      <p:sp>
        <p:nvSpPr>
          <p:cNvPr id="4" name="Slide Number Placeholder 3">
            <a:extLst>
              <a:ext uri="{FF2B5EF4-FFF2-40B4-BE49-F238E27FC236}">
                <a16:creationId xmlns:a16="http://schemas.microsoft.com/office/drawing/2014/main" id="{CC45F3E5-C6AE-3F93-702D-0E024564D85B}"/>
              </a:ext>
            </a:extLst>
          </p:cNvPr>
          <p:cNvSpPr>
            <a:spLocks noGrp="1"/>
          </p:cNvSpPr>
          <p:nvPr>
            <p:ph type="sldNum" sz="quarter" idx="5"/>
          </p:nvPr>
        </p:nvSpPr>
        <p:spPr/>
        <p:txBody>
          <a:bodyPr/>
          <a:lstStyle/>
          <a:p>
            <a:fld id="{AD32C3B2-B54E-4D7C-82EB-B6DA2CC17F07}" type="slidenum">
              <a:rPr lang="en-US" smtClean="0"/>
              <a:t>21</a:t>
            </a:fld>
            <a:endParaRPr lang="en-US"/>
          </a:p>
        </p:txBody>
      </p:sp>
    </p:spTree>
    <p:extLst>
      <p:ext uri="{BB962C8B-B14F-4D97-AF65-F5344CB8AC3E}">
        <p14:creationId xmlns:p14="http://schemas.microsoft.com/office/powerpoint/2010/main" val="2320707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F7E6B-5549-9DD6-CC5B-74AECFA452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B59285-784F-5D5E-5DCA-D62BA19AFC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9F374D-456F-8F3F-CF79-CBB988B25C9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50091C7-B4B9-EF2B-7284-AA26F27490BE}"/>
              </a:ext>
            </a:extLst>
          </p:cNvPr>
          <p:cNvSpPr>
            <a:spLocks noGrp="1"/>
          </p:cNvSpPr>
          <p:nvPr>
            <p:ph type="sldNum" sz="quarter" idx="5"/>
          </p:nvPr>
        </p:nvSpPr>
        <p:spPr/>
        <p:txBody>
          <a:bodyPr/>
          <a:lstStyle/>
          <a:p>
            <a:fld id="{AD32C3B2-B54E-4D7C-82EB-B6DA2CC17F07}" type="slidenum">
              <a:rPr lang="en-US" smtClean="0"/>
              <a:t>22</a:t>
            </a:fld>
            <a:endParaRPr lang="en-US"/>
          </a:p>
        </p:txBody>
      </p:sp>
    </p:spTree>
    <p:extLst>
      <p:ext uri="{BB962C8B-B14F-4D97-AF65-F5344CB8AC3E}">
        <p14:creationId xmlns:p14="http://schemas.microsoft.com/office/powerpoint/2010/main" val="2975837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9E4CA-D657-924E-88E4-CB5B39CA1F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2A00A8-E4F8-0120-1210-00BF088D7B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31E925-583D-0F57-DBBA-B87B416778D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0ECE830-C8F8-5844-F429-881C07866DF9}"/>
              </a:ext>
            </a:extLst>
          </p:cNvPr>
          <p:cNvSpPr>
            <a:spLocks noGrp="1"/>
          </p:cNvSpPr>
          <p:nvPr>
            <p:ph type="sldNum" sz="quarter" idx="5"/>
          </p:nvPr>
        </p:nvSpPr>
        <p:spPr/>
        <p:txBody>
          <a:bodyPr/>
          <a:lstStyle/>
          <a:p>
            <a:fld id="{AD32C3B2-B54E-4D7C-82EB-B6DA2CC17F07}" type="slidenum">
              <a:rPr lang="en-US" smtClean="0"/>
              <a:t>4</a:t>
            </a:fld>
            <a:endParaRPr lang="en-US"/>
          </a:p>
        </p:txBody>
      </p:sp>
    </p:spTree>
    <p:extLst>
      <p:ext uri="{BB962C8B-B14F-4D97-AF65-F5344CB8AC3E}">
        <p14:creationId xmlns:p14="http://schemas.microsoft.com/office/powerpoint/2010/main" val="2278137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674C9-1426-3B69-80DD-81B4414469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B0BB6A-0543-37E9-CA31-B66CC08757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73C09A-B096-BB9A-07FA-BEA3D4A409D4}"/>
              </a:ext>
            </a:extLst>
          </p:cNvPr>
          <p:cNvSpPr>
            <a:spLocks noGrp="1"/>
          </p:cNvSpPr>
          <p:nvPr>
            <p:ph type="body" idx="1"/>
          </p:nvPr>
        </p:nvSpPr>
        <p:spPr/>
        <p:txBody>
          <a:bodyPr/>
          <a:lstStyle/>
          <a:p>
            <a:r>
              <a:rPr lang="en-US">
                <a:hlinkClick r:id="rId3"/>
              </a:rPr>
              <a:t>High-Leverage Practices | High-Leverage Practices</a:t>
            </a:r>
          </a:p>
          <a:p>
            <a:endParaRPr lang="en-US"/>
          </a:p>
          <a:p>
            <a:pPr>
              <a:buNone/>
            </a:pPr>
            <a:r>
              <a:rPr lang="en-US">
                <a:effectLst/>
              </a:rPr>
              <a:t>•Share resources directly from the HLP Website</a:t>
            </a:r>
          </a:p>
          <a:p>
            <a:pPr>
              <a:buNone/>
            </a:pPr>
            <a:r>
              <a:rPr lang="en-US">
                <a:effectLst/>
              </a:rPr>
              <a:t>•Feature an “HLP of the Month” on social media or in a newsletter</a:t>
            </a:r>
          </a:p>
          <a:p>
            <a:pPr>
              <a:buNone/>
            </a:pPr>
            <a:r>
              <a:rPr lang="en-US">
                <a:effectLst/>
              </a:rPr>
              <a:t>•Share resources and/or modeling videos to show teachers actively modeling how to use your selected HLP</a:t>
            </a:r>
          </a:p>
          <a:p>
            <a:pPr>
              <a:buNone/>
            </a:pPr>
            <a:r>
              <a:rPr lang="en-US">
                <a:effectLst/>
              </a:rPr>
              <a:t>•Offer tips to building leaders so they can leverage these resources for your staff</a:t>
            </a:r>
          </a:p>
          <a:p>
            <a:r>
              <a:rPr lang="en-US">
                <a:effectLst/>
              </a:rPr>
              <a:t>•Support your para-members by sharing resources from the HLPs for Paraeducators resources</a:t>
            </a:r>
          </a:p>
          <a:p>
            <a:endParaRPr lang="en-US"/>
          </a:p>
        </p:txBody>
      </p:sp>
      <p:sp>
        <p:nvSpPr>
          <p:cNvPr id="4" name="Slide Number Placeholder 3">
            <a:extLst>
              <a:ext uri="{FF2B5EF4-FFF2-40B4-BE49-F238E27FC236}">
                <a16:creationId xmlns:a16="http://schemas.microsoft.com/office/drawing/2014/main" id="{0AD4F5D7-52E6-D673-210E-B9B8AD71507A}"/>
              </a:ext>
            </a:extLst>
          </p:cNvPr>
          <p:cNvSpPr>
            <a:spLocks noGrp="1"/>
          </p:cNvSpPr>
          <p:nvPr>
            <p:ph type="sldNum" sz="quarter" idx="5"/>
          </p:nvPr>
        </p:nvSpPr>
        <p:spPr/>
        <p:txBody>
          <a:bodyPr/>
          <a:lstStyle/>
          <a:p>
            <a:fld id="{AD32C3B2-B54E-4D7C-82EB-B6DA2CC17F07}" type="slidenum">
              <a:rPr lang="en-US" smtClean="0"/>
              <a:t>23</a:t>
            </a:fld>
            <a:endParaRPr lang="en-US"/>
          </a:p>
        </p:txBody>
      </p:sp>
    </p:spTree>
    <p:extLst>
      <p:ext uri="{BB962C8B-B14F-4D97-AF65-F5344CB8AC3E}">
        <p14:creationId xmlns:p14="http://schemas.microsoft.com/office/powerpoint/2010/main" val="4194322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61F3D-52B4-DBCB-9CE9-5C756BAAE3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7DE433-35D9-E5D8-39FD-3872F60B69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083818-427F-A51D-3C4E-0559755A058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3FA2681-9D55-6135-3EB9-EFC656F74C52}"/>
              </a:ext>
            </a:extLst>
          </p:cNvPr>
          <p:cNvSpPr>
            <a:spLocks noGrp="1"/>
          </p:cNvSpPr>
          <p:nvPr>
            <p:ph type="sldNum" sz="quarter" idx="5"/>
          </p:nvPr>
        </p:nvSpPr>
        <p:spPr/>
        <p:txBody>
          <a:bodyPr/>
          <a:lstStyle/>
          <a:p>
            <a:fld id="{A8C4C072-D7EA-4A68-81F5-97AE05906EFF}" type="slidenum">
              <a:rPr lang="en-US" smtClean="0"/>
              <a:t>24</a:t>
            </a:fld>
            <a:endParaRPr lang="en-US"/>
          </a:p>
        </p:txBody>
      </p:sp>
    </p:spTree>
    <p:extLst>
      <p:ext uri="{BB962C8B-B14F-4D97-AF65-F5344CB8AC3E}">
        <p14:creationId xmlns:p14="http://schemas.microsoft.com/office/powerpoint/2010/main" val="588996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683C9-DB85-5091-C4F7-11DF0ED7E0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2F3968-D04B-5347-0B2A-B87A48C834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93E99-6618-2C23-8A84-A4EB726CF90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E90E6D8-6334-8161-94DD-5B7F938B5285}"/>
              </a:ext>
            </a:extLst>
          </p:cNvPr>
          <p:cNvSpPr>
            <a:spLocks noGrp="1"/>
          </p:cNvSpPr>
          <p:nvPr>
            <p:ph type="sldNum" sz="quarter" idx="5"/>
          </p:nvPr>
        </p:nvSpPr>
        <p:spPr/>
        <p:txBody>
          <a:bodyPr/>
          <a:lstStyle/>
          <a:p>
            <a:fld id="{AD32C3B2-B54E-4D7C-82EB-B6DA2CC17F07}" type="slidenum">
              <a:rPr lang="en-US" smtClean="0"/>
              <a:t>25</a:t>
            </a:fld>
            <a:endParaRPr lang="en-US"/>
          </a:p>
        </p:txBody>
      </p:sp>
    </p:spTree>
    <p:extLst>
      <p:ext uri="{BB962C8B-B14F-4D97-AF65-F5344CB8AC3E}">
        <p14:creationId xmlns:p14="http://schemas.microsoft.com/office/powerpoint/2010/main" val="16786040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B18FA-FB6B-484D-6042-6EA51ECED5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532EDE-854D-8C5A-A784-F16A784DFF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2B9FB3-B2C1-0133-BF41-9C409D1EF53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4C7FA8F-29E4-BE20-AC8A-A352925CEF4C}"/>
              </a:ext>
            </a:extLst>
          </p:cNvPr>
          <p:cNvSpPr>
            <a:spLocks noGrp="1"/>
          </p:cNvSpPr>
          <p:nvPr>
            <p:ph type="sldNum" sz="quarter" idx="5"/>
          </p:nvPr>
        </p:nvSpPr>
        <p:spPr/>
        <p:txBody>
          <a:bodyPr/>
          <a:lstStyle/>
          <a:p>
            <a:fld id="{AD32C3B2-B54E-4D7C-82EB-B6DA2CC17F07}" type="slidenum">
              <a:rPr lang="en-US" smtClean="0"/>
              <a:t>26</a:t>
            </a:fld>
            <a:endParaRPr lang="en-US"/>
          </a:p>
        </p:txBody>
      </p:sp>
    </p:spTree>
    <p:extLst>
      <p:ext uri="{BB962C8B-B14F-4D97-AF65-F5344CB8AC3E}">
        <p14:creationId xmlns:p14="http://schemas.microsoft.com/office/powerpoint/2010/main" val="25346119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F2AB7-A57C-61D4-5D2B-F9A7589C9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204EA7-8359-4A8D-0A5C-E8A0ECD120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6DC0CB-6AFC-0818-6717-A39A61AAB0F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840BAEC-A0A1-4C79-F0E0-3F06B406F076}"/>
              </a:ext>
            </a:extLst>
          </p:cNvPr>
          <p:cNvSpPr>
            <a:spLocks noGrp="1"/>
          </p:cNvSpPr>
          <p:nvPr>
            <p:ph type="sldNum" sz="quarter" idx="5"/>
          </p:nvPr>
        </p:nvSpPr>
        <p:spPr/>
        <p:txBody>
          <a:bodyPr/>
          <a:lstStyle/>
          <a:p>
            <a:fld id="{AD32C3B2-B54E-4D7C-82EB-B6DA2CC17F07}" type="slidenum">
              <a:rPr lang="en-US" smtClean="0"/>
              <a:t>27</a:t>
            </a:fld>
            <a:endParaRPr lang="en-US"/>
          </a:p>
        </p:txBody>
      </p:sp>
    </p:spTree>
    <p:extLst>
      <p:ext uri="{BB962C8B-B14F-4D97-AF65-F5344CB8AC3E}">
        <p14:creationId xmlns:p14="http://schemas.microsoft.com/office/powerpoint/2010/main" val="17854556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1F6BC-7BCF-2FEF-5364-173EC33196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23C725-E163-C94F-54C8-7BF8EEC2CE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E7E0BF-CBE8-AEBD-8F6B-9AA1C8F448D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B298D74-0F1B-5237-FD07-98FAC5FC94DF}"/>
              </a:ext>
            </a:extLst>
          </p:cNvPr>
          <p:cNvSpPr>
            <a:spLocks noGrp="1"/>
          </p:cNvSpPr>
          <p:nvPr>
            <p:ph type="sldNum" sz="quarter" idx="5"/>
          </p:nvPr>
        </p:nvSpPr>
        <p:spPr/>
        <p:txBody>
          <a:bodyPr/>
          <a:lstStyle/>
          <a:p>
            <a:fld id="{AD32C3B2-B54E-4D7C-82EB-B6DA2CC17F07}" type="slidenum">
              <a:rPr lang="en-US" smtClean="0"/>
              <a:t>28</a:t>
            </a:fld>
            <a:endParaRPr lang="en-US"/>
          </a:p>
        </p:txBody>
      </p:sp>
    </p:spTree>
    <p:extLst>
      <p:ext uri="{BB962C8B-B14F-4D97-AF65-F5344CB8AC3E}">
        <p14:creationId xmlns:p14="http://schemas.microsoft.com/office/powerpoint/2010/main" val="14794631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E34BD-51EB-BAB9-932C-8597483936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7A4716-ACB5-067F-BF89-047D770DA2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2567F9-00D9-30F5-CD55-74A07935C4CF}"/>
              </a:ext>
            </a:extLst>
          </p:cNvPr>
          <p:cNvSpPr>
            <a:spLocks noGrp="1"/>
          </p:cNvSpPr>
          <p:nvPr>
            <p:ph type="body" idx="1"/>
          </p:nvPr>
        </p:nvSpPr>
        <p:spPr/>
        <p:txBody>
          <a:bodyPr/>
          <a:lstStyle/>
          <a:p>
            <a:pPr marL="0" marR="0" lvl="0" indent="0">
              <a:lnSpc>
                <a:spcPct val="115000"/>
              </a:lnSpc>
              <a:buFont typeface="Symbol" panose="05050102010706020507" pitchFamily="18" charset="2"/>
              <a:buNone/>
            </a:pPr>
            <a:endParaRPr lang="en-US"/>
          </a:p>
        </p:txBody>
      </p:sp>
      <p:sp>
        <p:nvSpPr>
          <p:cNvPr id="4" name="Slide Number Placeholder 3">
            <a:extLst>
              <a:ext uri="{FF2B5EF4-FFF2-40B4-BE49-F238E27FC236}">
                <a16:creationId xmlns:a16="http://schemas.microsoft.com/office/drawing/2014/main" id="{F14849E5-C3E8-738B-EF7A-23AD2C084EDE}"/>
              </a:ext>
            </a:extLst>
          </p:cNvPr>
          <p:cNvSpPr>
            <a:spLocks noGrp="1"/>
          </p:cNvSpPr>
          <p:nvPr>
            <p:ph type="sldNum" sz="quarter" idx="5"/>
          </p:nvPr>
        </p:nvSpPr>
        <p:spPr/>
        <p:txBody>
          <a:bodyPr/>
          <a:lstStyle/>
          <a:p>
            <a:fld id="{AD32C3B2-B54E-4D7C-82EB-B6DA2CC17F07}" type="slidenum">
              <a:rPr lang="en-US" smtClean="0"/>
              <a:t>29</a:t>
            </a:fld>
            <a:endParaRPr lang="en-US"/>
          </a:p>
        </p:txBody>
      </p:sp>
    </p:spTree>
    <p:extLst>
      <p:ext uri="{BB962C8B-B14F-4D97-AF65-F5344CB8AC3E}">
        <p14:creationId xmlns:p14="http://schemas.microsoft.com/office/powerpoint/2010/main" val="29599637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D86D9-6F66-49B8-CA9F-1CF88F8D0A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895F03-5935-A4AD-824D-B850438E83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11607E-A1EB-2487-4DFA-0273FA561D22}"/>
              </a:ext>
            </a:extLst>
          </p:cNvPr>
          <p:cNvSpPr>
            <a:spLocks noGrp="1"/>
          </p:cNvSpPr>
          <p:nvPr>
            <p:ph type="body" idx="1"/>
          </p:nvPr>
        </p:nvSpPr>
        <p:spPr/>
        <p:txBody>
          <a:bodyPr/>
          <a:lstStyle/>
          <a:p>
            <a:pPr marL="0" marR="0" lvl="0" indent="0">
              <a:lnSpc>
                <a:spcPct val="115000"/>
              </a:lnSpc>
              <a:buFont typeface="Symbol" panose="05050102010706020507" pitchFamily="18" charset="2"/>
              <a:buNone/>
            </a:pPr>
            <a:endParaRPr lang="en-US"/>
          </a:p>
        </p:txBody>
      </p:sp>
      <p:sp>
        <p:nvSpPr>
          <p:cNvPr id="4" name="Slide Number Placeholder 3">
            <a:extLst>
              <a:ext uri="{FF2B5EF4-FFF2-40B4-BE49-F238E27FC236}">
                <a16:creationId xmlns:a16="http://schemas.microsoft.com/office/drawing/2014/main" id="{2CC72710-905A-D371-0B1A-943F7E469A76}"/>
              </a:ext>
            </a:extLst>
          </p:cNvPr>
          <p:cNvSpPr>
            <a:spLocks noGrp="1"/>
          </p:cNvSpPr>
          <p:nvPr>
            <p:ph type="sldNum" sz="quarter" idx="5"/>
          </p:nvPr>
        </p:nvSpPr>
        <p:spPr/>
        <p:txBody>
          <a:bodyPr/>
          <a:lstStyle/>
          <a:p>
            <a:fld id="{AD32C3B2-B54E-4D7C-82EB-B6DA2CC17F07}" type="slidenum">
              <a:rPr lang="en-US" smtClean="0"/>
              <a:t>30</a:t>
            </a:fld>
            <a:endParaRPr lang="en-US"/>
          </a:p>
        </p:txBody>
      </p:sp>
    </p:spTree>
    <p:extLst>
      <p:ext uri="{BB962C8B-B14F-4D97-AF65-F5344CB8AC3E}">
        <p14:creationId xmlns:p14="http://schemas.microsoft.com/office/powerpoint/2010/main" val="31354607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BD2D3-3CDA-B780-DC6A-ED45F8E683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727EF7-A333-A06C-0A70-239463DA22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4F389E-F71F-1DE5-1E30-79BE67DA46C0}"/>
              </a:ext>
            </a:extLst>
          </p:cNvPr>
          <p:cNvSpPr>
            <a:spLocks noGrp="1"/>
          </p:cNvSpPr>
          <p:nvPr>
            <p:ph type="body" idx="1"/>
          </p:nvPr>
        </p:nvSpPr>
        <p:spPr/>
        <p:txBody>
          <a:bodyPr/>
          <a:lstStyle/>
          <a:p>
            <a:pPr marL="0" marR="0" lvl="0" indent="0">
              <a:lnSpc>
                <a:spcPct val="115000"/>
              </a:lnSpc>
              <a:buFont typeface="Symbol" panose="05050102010706020507" pitchFamily="18" charset="2"/>
              <a:buNone/>
            </a:pPr>
            <a:endParaRPr lang="en-US"/>
          </a:p>
        </p:txBody>
      </p:sp>
      <p:sp>
        <p:nvSpPr>
          <p:cNvPr id="4" name="Slide Number Placeholder 3">
            <a:extLst>
              <a:ext uri="{FF2B5EF4-FFF2-40B4-BE49-F238E27FC236}">
                <a16:creationId xmlns:a16="http://schemas.microsoft.com/office/drawing/2014/main" id="{23298FC4-102E-E9DE-4B5C-29D0187FCF4E}"/>
              </a:ext>
            </a:extLst>
          </p:cNvPr>
          <p:cNvSpPr>
            <a:spLocks noGrp="1"/>
          </p:cNvSpPr>
          <p:nvPr>
            <p:ph type="sldNum" sz="quarter" idx="5"/>
          </p:nvPr>
        </p:nvSpPr>
        <p:spPr/>
        <p:txBody>
          <a:bodyPr/>
          <a:lstStyle/>
          <a:p>
            <a:fld id="{AD32C3B2-B54E-4D7C-82EB-B6DA2CC17F07}" type="slidenum">
              <a:rPr lang="en-US" smtClean="0"/>
              <a:t>31</a:t>
            </a:fld>
            <a:endParaRPr lang="en-US"/>
          </a:p>
        </p:txBody>
      </p:sp>
    </p:spTree>
    <p:extLst>
      <p:ext uri="{BB962C8B-B14F-4D97-AF65-F5344CB8AC3E}">
        <p14:creationId xmlns:p14="http://schemas.microsoft.com/office/powerpoint/2010/main" val="32302832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23BBE-038F-252B-8F00-515D295DB8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1749B1-65E9-3576-8FAC-DA4BD23D64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41FDCE-6B40-D9A9-D121-44A3A4C6C92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5D2853E-7591-FC3C-A98B-8AC7EABF39AC}"/>
              </a:ext>
            </a:extLst>
          </p:cNvPr>
          <p:cNvSpPr>
            <a:spLocks noGrp="1"/>
          </p:cNvSpPr>
          <p:nvPr>
            <p:ph type="sldNum" sz="quarter" idx="5"/>
          </p:nvPr>
        </p:nvSpPr>
        <p:spPr/>
        <p:txBody>
          <a:bodyPr/>
          <a:lstStyle/>
          <a:p>
            <a:fld id="{AD32C3B2-B54E-4D7C-82EB-B6DA2CC17F07}" type="slidenum">
              <a:rPr lang="en-US" smtClean="0"/>
              <a:t>32</a:t>
            </a:fld>
            <a:endParaRPr lang="en-US"/>
          </a:p>
        </p:txBody>
      </p:sp>
    </p:spTree>
    <p:extLst>
      <p:ext uri="{BB962C8B-B14F-4D97-AF65-F5344CB8AC3E}">
        <p14:creationId xmlns:p14="http://schemas.microsoft.com/office/powerpoint/2010/main" val="3238097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32C3B2-B54E-4D7C-82EB-B6DA2CC17F07}" type="slidenum">
              <a:rPr lang="en-US" smtClean="0"/>
              <a:t>5</a:t>
            </a:fld>
            <a:endParaRPr lang="en-US"/>
          </a:p>
        </p:txBody>
      </p:sp>
    </p:spTree>
    <p:extLst>
      <p:ext uri="{BB962C8B-B14F-4D97-AF65-F5344CB8AC3E}">
        <p14:creationId xmlns:p14="http://schemas.microsoft.com/office/powerpoint/2010/main" val="35805326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12D39-6F49-A8A9-F0A0-F1CAA36742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438F96-C164-E17B-1A00-8B88297C1D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2E5044-A08F-0940-DC11-91984631E71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8AC9065-005D-75BA-FFEE-69BA09357CCE}"/>
              </a:ext>
            </a:extLst>
          </p:cNvPr>
          <p:cNvSpPr>
            <a:spLocks noGrp="1"/>
          </p:cNvSpPr>
          <p:nvPr>
            <p:ph type="sldNum" sz="quarter" idx="5"/>
          </p:nvPr>
        </p:nvSpPr>
        <p:spPr/>
        <p:txBody>
          <a:bodyPr/>
          <a:lstStyle/>
          <a:p>
            <a:fld id="{AD32C3B2-B54E-4D7C-82EB-B6DA2CC17F07}" type="slidenum">
              <a:rPr lang="en-US" smtClean="0"/>
              <a:t>33</a:t>
            </a:fld>
            <a:endParaRPr lang="en-US"/>
          </a:p>
        </p:txBody>
      </p:sp>
    </p:spTree>
    <p:extLst>
      <p:ext uri="{BB962C8B-B14F-4D97-AF65-F5344CB8AC3E}">
        <p14:creationId xmlns:p14="http://schemas.microsoft.com/office/powerpoint/2010/main" val="18044348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B8ED1-06D5-3867-0D6F-95AF314D37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31A905-4662-895B-E22C-B00C3B81AD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2C967F-69B7-7F4A-DA57-FBD0B9088600}"/>
              </a:ext>
            </a:extLst>
          </p:cNvPr>
          <p:cNvSpPr>
            <a:spLocks noGrp="1"/>
          </p:cNvSpPr>
          <p:nvPr>
            <p:ph type="body" idx="1"/>
          </p:nvPr>
        </p:nvSpPr>
        <p:spPr/>
        <p:txBody>
          <a:bodyPr/>
          <a:lstStyle/>
          <a:p>
            <a:pPr marL="342900" marR="0" lvl="0" indent="-342900">
              <a:lnSpc>
                <a:spcPct val="115000"/>
              </a:lnSpc>
              <a:buFont typeface="Symbol" panose="05050102010706020507" pitchFamily="18" charset="2"/>
              <a:buChar char="·"/>
            </a:pPr>
            <a:r>
              <a:rPr lang="en-US" sz="1800" kern="100">
                <a:effectLst/>
                <a:latin typeface="Aptos" panose="020B0004020202020204" pitchFamily="34" charset="0"/>
                <a:ea typeface="Aptos" panose="020B0004020202020204" pitchFamily="34" charset="0"/>
                <a:cs typeface="Arial" panose="020B0604020202020204" pitchFamily="34" charset="0"/>
              </a:rPr>
              <a:t>Free as part of the Student Teacher Support Network</a:t>
            </a:r>
          </a:p>
          <a:p>
            <a:pPr marL="342900" marR="0" lvl="0" indent="-342900">
              <a:lnSpc>
                <a:spcPct val="115000"/>
              </a:lnSpc>
              <a:buFont typeface="Symbol" panose="05050102010706020507" pitchFamily="18" charset="2"/>
              <a:buChar char="·"/>
            </a:pPr>
            <a:r>
              <a:rPr lang="en-US" sz="1800" kern="100">
                <a:effectLst/>
                <a:latin typeface="Aptos" panose="020B0004020202020204" pitchFamily="34" charset="0"/>
                <a:ea typeface="Aptos" panose="020B0004020202020204" pitchFamily="34" charset="0"/>
                <a:cs typeface="Arial" panose="020B0604020202020204" pitchFamily="34" charset="0"/>
              </a:rPr>
              <a:t>Includes liability insurance for all practicum</a:t>
            </a:r>
          </a:p>
          <a:p>
            <a:pPr marL="342900" marR="0" lvl="0" indent="-342900">
              <a:lnSpc>
                <a:spcPct val="115000"/>
              </a:lnSpc>
              <a:spcAft>
                <a:spcPts val="800"/>
              </a:spcAft>
              <a:buFont typeface="Symbol" panose="05050102010706020507" pitchFamily="18" charset="2"/>
              <a:buChar char="·"/>
            </a:pPr>
            <a:r>
              <a:rPr lang="en-US" sz="1800" kern="100">
                <a:effectLst/>
                <a:latin typeface="Aptos" panose="020B0004020202020204" pitchFamily="34" charset="0"/>
                <a:ea typeface="Aptos" panose="020B0004020202020204" pitchFamily="34" charset="0"/>
                <a:cs typeface="Arial" panose="020B0604020202020204" pitchFamily="34" charset="0"/>
              </a:rPr>
              <a:t>Comes with a year of support/resources</a:t>
            </a:r>
          </a:p>
          <a:p>
            <a:r>
              <a:rPr lang="en-US" sz="1800">
                <a:effectLst/>
                <a:latin typeface="Aptos" panose="020B0004020202020204" pitchFamily="34" charset="0"/>
                <a:ea typeface="Aptos" panose="020B0004020202020204" pitchFamily="34" charset="0"/>
                <a:cs typeface="Arial" panose="020B0604020202020204" pitchFamily="34" charset="0"/>
              </a:rPr>
              <a:t>Free membership expires on July 31, 2025</a:t>
            </a:r>
            <a:endParaRPr lang="en-US"/>
          </a:p>
        </p:txBody>
      </p:sp>
      <p:sp>
        <p:nvSpPr>
          <p:cNvPr id="4" name="Slide Number Placeholder 3">
            <a:extLst>
              <a:ext uri="{FF2B5EF4-FFF2-40B4-BE49-F238E27FC236}">
                <a16:creationId xmlns:a16="http://schemas.microsoft.com/office/drawing/2014/main" id="{F2DF0C09-5DE5-D25C-1DCB-112AF3CAB996}"/>
              </a:ext>
            </a:extLst>
          </p:cNvPr>
          <p:cNvSpPr>
            <a:spLocks noGrp="1"/>
          </p:cNvSpPr>
          <p:nvPr>
            <p:ph type="sldNum" sz="quarter" idx="5"/>
          </p:nvPr>
        </p:nvSpPr>
        <p:spPr/>
        <p:txBody>
          <a:bodyPr/>
          <a:lstStyle/>
          <a:p>
            <a:fld id="{AD32C3B2-B54E-4D7C-82EB-B6DA2CC17F07}" type="slidenum">
              <a:rPr lang="en-US" smtClean="0"/>
              <a:t>34</a:t>
            </a:fld>
            <a:endParaRPr lang="en-US"/>
          </a:p>
        </p:txBody>
      </p:sp>
    </p:spTree>
    <p:extLst>
      <p:ext uri="{BB962C8B-B14F-4D97-AF65-F5344CB8AC3E}">
        <p14:creationId xmlns:p14="http://schemas.microsoft.com/office/powerpoint/2010/main" val="19216616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9495A-55BC-8AA1-D98A-7E58C2C4D2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07A9F0-4557-DC2C-545D-77F0D8D9ED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798B9E-31AE-81C9-6C88-E0AD07B29CC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18356E6-A62B-7DA3-B53A-18404370FD5E}"/>
              </a:ext>
            </a:extLst>
          </p:cNvPr>
          <p:cNvSpPr>
            <a:spLocks noGrp="1"/>
          </p:cNvSpPr>
          <p:nvPr>
            <p:ph type="sldNum" sz="quarter" idx="5"/>
          </p:nvPr>
        </p:nvSpPr>
        <p:spPr/>
        <p:txBody>
          <a:bodyPr/>
          <a:lstStyle/>
          <a:p>
            <a:fld id="{A8C4C072-D7EA-4A68-81F5-97AE05906EFF}" type="slidenum">
              <a:rPr lang="en-US" smtClean="0"/>
              <a:t>35</a:t>
            </a:fld>
            <a:endParaRPr lang="en-US"/>
          </a:p>
        </p:txBody>
      </p:sp>
    </p:spTree>
    <p:extLst>
      <p:ext uri="{BB962C8B-B14F-4D97-AF65-F5344CB8AC3E}">
        <p14:creationId xmlns:p14="http://schemas.microsoft.com/office/powerpoint/2010/main" val="866455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52F26-BEF9-501C-6E39-4386229AC2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AC6538-342F-7D8E-8EB7-C041568EE3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14FE4E-8CD7-4435-6541-54BE8A0F03A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0775761-8A65-5279-CBF6-C411F0403B1B}"/>
              </a:ext>
            </a:extLst>
          </p:cNvPr>
          <p:cNvSpPr>
            <a:spLocks noGrp="1"/>
          </p:cNvSpPr>
          <p:nvPr>
            <p:ph type="sldNum" sz="quarter" idx="5"/>
          </p:nvPr>
        </p:nvSpPr>
        <p:spPr/>
        <p:txBody>
          <a:bodyPr/>
          <a:lstStyle/>
          <a:p>
            <a:fld id="{AD32C3B2-B54E-4D7C-82EB-B6DA2CC17F07}" type="slidenum">
              <a:rPr lang="en-US" smtClean="0"/>
              <a:t>36</a:t>
            </a:fld>
            <a:endParaRPr lang="en-US"/>
          </a:p>
        </p:txBody>
      </p:sp>
    </p:spTree>
    <p:extLst>
      <p:ext uri="{BB962C8B-B14F-4D97-AF65-F5344CB8AC3E}">
        <p14:creationId xmlns:p14="http://schemas.microsoft.com/office/powerpoint/2010/main" val="33174792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6DF71-96B0-2485-F02B-F6AA86FD51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EE07CD-45F5-9331-5CF8-FA5464E564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F46E77-A0B7-3CCB-5D34-5FD7BB5BA6F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279D258-6F46-5941-BF92-AC7E7AFCB5E5}"/>
              </a:ext>
            </a:extLst>
          </p:cNvPr>
          <p:cNvSpPr>
            <a:spLocks noGrp="1"/>
          </p:cNvSpPr>
          <p:nvPr>
            <p:ph type="sldNum" sz="quarter" idx="5"/>
          </p:nvPr>
        </p:nvSpPr>
        <p:spPr/>
        <p:txBody>
          <a:bodyPr/>
          <a:lstStyle/>
          <a:p>
            <a:fld id="{AD32C3B2-B54E-4D7C-82EB-B6DA2CC17F07}" type="slidenum">
              <a:rPr lang="en-US" smtClean="0"/>
              <a:t>37</a:t>
            </a:fld>
            <a:endParaRPr lang="en-US"/>
          </a:p>
        </p:txBody>
      </p:sp>
    </p:spTree>
    <p:extLst>
      <p:ext uri="{BB962C8B-B14F-4D97-AF65-F5344CB8AC3E}">
        <p14:creationId xmlns:p14="http://schemas.microsoft.com/office/powerpoint/2010/main" val="26749427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DB758-5D62-E82C-254D-87F2596D36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550F69-385A-6179-BA1A-6FF462931C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D444A0-F302-6058-21E3-8885B9634EAA}"/>
              </a:ext>
            </a:extLst>
          </p:cNvPr>
          <p:cNvSpPr>
            <a:spLocks noGrp="1"/>
          </p:cNvSpPr>
          <p:nvPr>
            <p:ph type="body" idx="1"/>
          </p:nvPr>
        </p:nvSpPr>
        <p:spPr/>
        <p:txBody>
          <a:bodyPr/>
          <a:lstStyle/>
          <a:p>
            <a:pPr marL="342900" marR="0" lvl="0" indent="-342900">
              <a:lnSpc>
                <a:spcPct val="115000"/>
              </a:lnSpc>
              <a:buFont typeface="Symbol" panose="05050102010706020507" pitchFamily="18" charset="2"/>
              <a:buChar char="·"/>
            </a:pPr>
            <a:r>
              <a:rPr lang="en-US" sz="1800" kern="100">
                <a:effectLst/>
                <a:latin typeface="Aptos" panose="020B0004020202020204" pitchFamily="34" charset="0"/>
                <a:ea typeface="Aptos" panose="020B0004020202020204" pitchFamily="34" charset="0"/>
                <a:cs typeface="Arial" panose="020B0604020202020204" pitchFamily="34" charset="0"/>
              </a:rPr>
              <a:t>Free as part of the Student Teacher Support Network</a:t>
            </a:r>
          </a:p>
          <a:p>
            <a:pPr marL="342900" marR="0" lvl="0" indent="-342900">
              <a:lnSpc>
                <a:spcPct val="115000"/>
              </a:lnSpc>
              <a:buFont typeface="Symbol" panose="05050102010706020507" pitchFamily="18" charset="2"/>
              <a:buChar char="·"/>
            </a:pPr>
            <a:r>
              <a:rPr lang="en-US" sz="1800" kern="100">
                <a:effectLst/>
                <a:latin typeface="Aptos" panose="020B0004020202020204" pitchFamily="34" charset="0"/>
                <a:ea typeface="Aptos" panose="020B0004020202020204" pitchFamily="34" charset="0"/>
                <a:cs typeface="Arial" panose="020B0604020202020204" pitchFamily="34" charset="0"/>
              </a:rPr>
              <a:t>Includes liability insurance for all practicum</a:t>
            </a:r>
          </a:p>
          <a:p>
            <a:pPr marL="342900" marR="0" lvl="0" indent="-342900">
              <a:lnSpc>
                <a:spcPct val="115000"/>
              </a:lnSpc>
              <a:spcAft>
                <a:spcPts val="800"/>
              </a:spcAft>
              <a:buFont typeface="Symbol" panose="05050102010706020507" pitchFamily="18" charset="2"/>
              <a:buChar char="·"/>
            </a:pPr>
            <a:r>
              <a:rPr lang="en-US" sz="1800" kern="100">
                <a:effectLst/>
                <a:latin typeface="Aptos" panose="020B0004020202020204" pitchFamily="34" charset="0"/>
                <a:ea typeface="Aptos" panose="020B0004020202020204" pitchFamily="34" charset="0"/>
                <a:cs typeface="Arial" panose="020B0604020202020204" pitchFamily="34" charset="0"/>
              </a:rPr>
              <a:t>Comes with a year of support/resources</a:t>
            </a:r>
          </a:p>
          <a:p>
            <a:r>
              <a:rPr lang="en-US" sz="1800">
                <a:effectLst/>
                <a:latin typeface="Aptos" panose="020B0004020202020204" pitchFamily="34" charset="0"/>
                <a:ea typeface="Aptos" panose="020B0004020202020204" pitchFamily="34" charset="0"/>
                <a:cs typeface="Arial" panose="020B0604020202020204" pitchFamily="34" charset="0"/>
              </a:rPr>
              <a:t>Free membership expires on July 31, 2025</a:t>
            </a:r>
            <a:endParaRPr lang="en-US"/>
          </a:p>
        </p:txBody>
      </p:sp>
      <p:sp>
        <p:nvSpPr>
          <p:cNvPr id="4" name="Slide Number Placeholder 3">
            <a:extLst>
              <a:ext uri="{FF2B5EF4-FFF2-40B4-BE49-F238E27FC236}">
                <a16:creationId xmlns:a16="http://schemas.microsoft.com/office/drawing/2014/main" id="{A9019225-DC6E-A499-6A4B-11025781DFBE}"/>
              </a:ext>
            </a:extLst>
          </p:cNvPr>
          <p:cNvSpPr>
            <a:spLocks noGrp="1"/>
          </p:cNvSpPr>
          <p:nvPr>
            <p:ph type="sldNum" sz="quarter" idx="5"/>
          </p:nvPr>
        </p:nvSpPr>
        <p:spPr/>
        <p:txBody>
          <a:bodyPr/>
          <a:lstStyle/>
          <a:p>
            <a:fld id="{AD32C3B2-B54E-4D7C-82EB-B6DA2CC17F07}" type="slidenum">
              <a:rPr lang="en-US" smtClean="0"/>
              <a:t>38</a:t>
            </a:fld>
            <a:endParaRPr lang="en-US"/>
          </a:p>
        </p:txBody>
      </p:sp>
    </p:spTree>
    <p:extLst>
      <p:ext uri="{BB962C8B-B14F-4D97-AF65-F5344CB8AC3E}">
        <p14:creationId xmlns:p14="http://schemas.microsoft.com/office/powerpoint/2010/main" val="6338658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C4C072-D7EA-4A68-81F5-97AE05906EFF}" type="slidenum">
              <a:rPr lang="en-US" smtClean="0"/>
              <a:t>39</a:t>
            </a:fld>
            <a:endParaRPr lang="en-US"/>
          </a:p>
        </p:txBody>
      </p:sp>
    </p:spTree>
    <p:extLst>
      <p:ext uri="{BB962C8B-B14F-4D97-AF65-F5344CB8AC3E}">
        <p14:creationId xmlns:p14="http://schemas.microsoft.com/office/powerpoint/2010/main" val="32047089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Before submitting your Call to Action, it's recommended to ask </a:t>
            </a:r>
            <a:r>
              <a:rPr lang="en-US" b="1"/>
              <a:t>Kuna</a:t>
            </a:r>
            <a:r>
              <a:rPr lang="en-US"/>
              <a:t> for resources and help reviewing or editing it!</a:t>
            </a:r>
          </a:p>
          <a:p>
            <a:endParaRPr lang="en-US"/>
          </a:p>
        </p:txBody>
      </p:sp>
      <p:sp>
        <p:nvSpPr>
          <p:cNvPr id="4" name="Slide Number Placeholder 3"/>
          <p:cNvSpPr>
            <a:spLocks noGrp="1"/>
          </p:cNvSpPr>
          <p:nvPr>
            <p:ph type="sldNum" sz="quarter" idx="5"/>
          </p:nvPr>
        </p:nvSpPr>
        <p:spPr/>
        <p:txBody>
          <a:bodyPr/>
          <a:lstStyle/>
          <a:p>
            <a:fld id="{A8C4C072-D7EA-4A68-81F5-97AE05906EFF}" type="slidenum">
              <a:rPr lang="en-US" smtClean="0"/>
              <a:t>40</a:t>
            </a:fld>
            <a:endParaRPr lang="en-US"/>
          </a:p>
        </p:txBody>
      </p:sp>
    </p:spTree>
    <p:extLst>
      <p:ext uri="{BB962C8B-B14F-4D97-AF65-F5344CB8AC3E}">
        <p14:creationId xmlns:p14="http://schemas.microsoft.com/office/powerpoint/2010/main" val="6900909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648FE-90FB-1EB9-0FD1-7B904AEE3D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F7FE9-10A1-2413-AC04-4846E3D2E2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5612B-7607-239D-8F8C-7B02FCEF6D6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DDE7C64-F23F-DF39-CCAA-FABF1E9C9A66}"/>
              </a:ext>
            </a:extLst>
          </p:cNvPr>
          <p:cNvSpPr>
            <a:spLocks noGrp="1"/>
          </p:cNvSpPr>
          <p:nvPr>
            <p:ph type="sldNum" sz="quarter" idx="5"/>
          </p:nvPr>
        </p:nvSpPr>
        <p:spPr/>
        <p:txBody>
          <a:bodyPr/>
          <a:lstStyle/>
          <a:p>
            <a:fld id="{A8C4C072-D7EA-4A68-81F5-97AE05906EFF}" type="slidenum">
              <a:rPr lang="en-US" smtClean="0"/>
              <a:t>41</a:t>
            </a:fld>
            <a:endParaRPr lang="en-US"/>
          </a:p>
        </p:txBody>
      </p:sp>
    </p:spTree>
    <p:extLst>
      <p:ext uri="{BB962C8B-B14F-4D97-AF65-F5344CB8AC3E}">
        <p14:creationId xmlns:p14="http://schemas.microsoft.com/office/powerpoint/2010/main" val="26278924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7A2DC-1FFA-EC70-73DC-89DAEFFDE4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F1048A-61FE-4AFC-EAF1-0004003E0A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F0219F-A0DE-14EB-087A-7E68DA0A983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417D181-EA9D-B9C6-5396-2ADAADF6BE08}"/>
              </a:ext>
            </a:extLst>
          </p:cNvPr>
          <p:cNvSpPr>
            <a:spLocks noGrp="1"/>
          </p:cNvSpPr>
          <p:nvPr>
            <p:ph type="sldNum" sz="quarter" idx="5"/>
          </p:nvPr>
        </p:nvSpPr>
        <p:spPr/>
        <p:txBody>
          <a:bodyPr/>
          <a:lstStyle/>
          <a:p>
            <a:fld id="{AD32C3B2-B54E-4D7C-82EB-B6DA2CC17F07}" type="slidenum">
              <a:rPr lang="en-US" smtClean="0"/>
              <a:t>42</a:t>
            </a:fld>
            <a:endParaRPr lang="en-US"/>
          </a:p>
        </p:txBody>
      </p:sp>
    </p:spTree>
    <p:extLst>
      <p:ext uri="{BB962C8B-B14F-4D97-AF65-F5344CB8AC3E}">
        <p14:creationId xmlns:p14="http://schemas.microsoft.com/office/powerpoint/2010/main" val="953428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sz="2800" b="1"/>
              <a:t>The Teacher Candidate Support Network offers</a:t>
            </a:r>
          </a:p>
          <a:p>
            <a:pPr>
              <a:buNone/>
            </a:pPr>
            <a:endParaRPr lang="en-US" sz="2800" b="1"/>
          </a:p>
          <a:p>
            <a:pPr>
              <a:buNone/>
            </a:pPr>
            <a:r>
              <a:rPr lang="en-US" sz="2800"/>
              <a:t>Students will have access to 32 digital resources annually—including webinars, handouts, and blogs from CEC, IRIS, and CEEDAR Center—designed to support teacher candidates throughout their final year of preparation.</a:t>
            </a:r>
          </a:p>
          <a:p>
            <a:pPr>
              <a:buNone/>
            </a:pPr>
            <a:endParaRPr lang="en-US" sz="2800"/>
          </a:p>
          <a:p>
            <a:pPr>
              <a:buNone/>
            </a:pPr>
            <a:r>
              <a:rPr lang="en-US" sz="2800"/>
              <a:t>There are monthly “sip and chat” sessions, office hours, and networking opportunities, the network fosters a sense of community and connects teacher candidates with peers, mentors, and educators across the country.</a:t>
            </a:r>
          </a:p>
          <a:p>
            <a:endParaRPr lang="en-US" sz="2800"/>
          </a:p>
          <a:p>
            <a:r>
              <a:rPr lang="en-US" sz="2800"/>
              <a:t>The program helps candidates expand their professional network, apply new strategies in real classrooms, and earn a certificate of completion—which may offer future membership discounts and career development benefits.</a:t>
            </a:r>
          </a:p>
          <a:p>
            <a:endParaRPr lang="en-US" sz="2800"/>
          </a:p>
          <a:p>
            <a:r>
              <a:rPr lang="en-US" sz="2800"/>
              <a:t>Learn more and join here: https://exceptionalchildren.org/membership/student-membership/pre-service-student-membership/teacher-candidate-support </a:t>
            </a:r>
          </a:p>
          <a:p>
            <a:pPr marL="0" marR="0" lvl="0" indent="0">
              <a:lnSpc>
                <a:spcPct val="115000"/>
              </a:lnSpc>
              <a:buFont typeface="Symbol" panose="05050102010706020507" pitchFamily="18" charset="2"/>
              <a:buNone/>
            </a:pPr>
            <a:endParaRPr lang="en-US" sz="2800" b="0" i="0">
              <a:solidFill>
                <a:srgbClr val="363636"/>
              </a:solidFill>
              <a:effectLst/>
              <a:latin typeface="Tinos"/>
            </a:endParaRPr>
          </a:p>
        </p:txBody>
      </p:sp>
      <p:sp>
        <p:nvSpPr>
          <p:cNvPr id="4" name="Slide Number Placeholder 3"/>
          <p:cNvSpPr>
            <a:spLocks noGrp="1"/>
          </p:cNvSpPr>
          <p:nvPr>
            <p:ph type="sldNum" sz="quarter" idx="5"/>
          </p:nvPr>
        </p:nvSpPr>
        <p:spPr/>
        <p:txBody>
          <a:bodyPr/>
          <a:lstStyle/>
          <a:p>
            <a:fld id="{AD32C3B2-B54E-4D7C-82EB-B6DA2CC17F07}" type="slidenum">
              <a:rPr lang="en-US" smtClean="0"/>
              <a:t>6</a:t>
            </a:fld>
            <a:endParaRPr lang="en-US"/>
          </a:p>
        </p:txBody>
      </p:sp>
    </p:spTree>
    <p:extLst>
      <p:ext uri="{BB962C8B-B14F-4D97-AF65-F5344CB8AC3E}">
        <p14:creationId xmlns:p14="http://schemas.microsoft.com/office/powerpoint/2010/main" val="13595725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1D727-1B2A-8008-86E7-9E50F7D668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8FC330-C243-89FF-AD20-8B676A4CF4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8F2EC5-FE68-7B39-1CE9-9C6A820552A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EAE2BD2-8CF0-0985-A030-9375FF3C5621}"/>
              </a:ext>
            </a:extLst>
          </p:cNvPr>
          <p:cNvSpPr>
            <a:spLocks noGrp="1"/>
          </p:cNvSpPr>
          <p:nvPr>
            <p:ph type="sldNum" sz="quarter" idx="5"/>
          </p:nvPr>
        </p:nvSpPr>
        <p:spPr/>
        <p:txBody>
          <a:bodyPr/>
          <a:lstStyle/>
          <a:p>
            <a:fld id="{AD32C3B2-B54E-4D7C-82EB-B6DA2CC17F07}" type="slidenum">
              <a:rPr lang="en-US" smtClean="0"/>
              <a:t>43</a:t>
            </a:fld>
            <a:endParaRPr lang="en-US"/>
          </a:p>
        </p:txBody>
      </p:sp>
    </p:spTree>
    <p:extLst>
      <p:ext uri="{BB962C8B-B14F-4D97-AF65-F5344CB8AC3E}">
        <p14:creationId xmlns:p14="http://schemas.microsoft.com/office/powerpoint/2010/main" val="34927939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55D1FB-C6BC-1078-E474-0DA7FABC94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45B06A-F7BF-EBB1-A460-297F352881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F13DAC-0315-E577-82D6-DC300B91A78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30BEF00-8FD2-9AD1-5455-93966573F09E}"/>
              </a:ext>
            </a:extLst>
          </p:cNvPr>
          <p:cNvSpPr>
            <a:spLocks noGrp="1"/>
          </p:cNvSpPr>
          <p:nvPr>
            <p:ph type="sldNum" sz="quarter" idx="5"/>
          </p:nvPr>
        </p:nvSpPr>
        <p:spPr/>
        <p:txBody>
          <a:bodyPr/>
          <a:lstStyle/>
          <a:p>
            <a:fld id="{AD32C3B2-B54E-4D7C-82EB-B6DA2CC17F07}" type="slidenum">
              <a:rPr lang="en-US" smtClean="0"/>
              <a:t>44</a:t>
            </a:fld>
            <a:endParaRPr lang="en-US"/>
          </a:p>
        </p:txBody>
      </p:sp>
    </p:spTree>
    <p:extLst>
      <p:ext uri="{BB962C8B-B14F-4D97-AF65-F5344CB8AC3E}">
        <p14:creationId xmlns:p14="http://schemas.microsoft.com/office/powerpoint/2010/main" val="3669991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73FB59-A7F6-05CE-1E6A-0E38BA6B67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22C384-0272-528B-986E-D069A2FFEB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F99C04-D383-FD1C-56A5-3849CF470E1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FFA3A05-C4F3-8616-7045-FC2492C4A777}"/>
              </a:ext>
            </a:extLst>
          </p:cNvPr>
          <p:cNvSpPr>
            <a:spLocks noGrp="1"/>
          </p:cNvSpPr>
          <p:nvPr>
            <p:ph type="sldNum" sz="quarter" idx="5"/>
          </p:nvPr>
        </p:nvSpPr>
        <p:spPr/>
        <p:txBody>
          <a:bodyPr/>
          <a:lstStyle/>
          <a:p>
            <a:fld id="{AD32C3B2-B54E-4D7C-82EB-B6DA2CC17F07}" type="slidenum">
              <a:rPr lang="en-US" smtClean="0"/>
              <a:t>7</a:t>
            </a:fld>
            <a:endParaRPr lang="en-US"/>
          </a:p>
        </p:txBody>
      </p:sp>
    </p:spTree>
    <p:extLst>
      <p:ext uri="{BB962C8B-B14F-4D97-AF65-F5344CB8AC3E}">
        <p14:creationId xmlns:p14="http://schemas.microsoft.com/office/powerpoint/2010/main" val="1164490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C4EBD-D8E1-28CF-F303-90BA858253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3DF151-6206-6DEE-1B73-4D580DBE04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B5E81F-F66E-69EA-9478-6616CD11767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58D8400-8C8F-8436-0203-178D6100A53B}"/>
              </a:ext>
            </a:extLst>
          </p:cNvPr>
          <p:cNvSpPr>
            <a:spLocks noGrp="1"/>
          </p:cNvSpPr>
          <p:nvPr>
            <p:ph type="sldNum" sz="quarter" idx="5"/>
          </p:nvPr>
        </p:nvSpPr>
        <p:spPr/>
        <p:txBody>
          <a:bodyPr/>
          <a:lstStyle/>
          <a:p>
            <a:fld id="{AD32C3B2-B54E-4D7C-82EB-B6DA2CC17F07}" type="slidenum">
              <a:rPr lang="en-US" smtClean="0"/>
              <a:t>8</a:t>
            </a:fld>
            <a:endParaRPr lang="en-US"/>
          </a:p>
        </p:txBody>
      </p:sp>
    </p:spTree>
    <p:extLst>
      <p:ext uri="{BB962C8B-B14F-4D97-AF65-F5344CB8AC3E}">
        <p14:creationId xmlns:p14="http://schemas.microsoft.com/office/powerpoint/2010/main" val="3703400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A7172-688B-5398-0EB0-8081F8B794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573087-76D6-941C-F4E3-E6AC3A8AB7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7241A5-F82C-2E22-2F55-D93BAC8AEBE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458C113-8777-B4A6-86A0-3B78CA9E5010}"/>
              </a:ext>
            </a:extLst>
          </p:cNvPr>
          <p:cNvSpPr>
            <a:spLocks noGrp="1"/>
          </p:cNvSpPr>
          <p:nvPr>
            <p:ph type="sldNum" sz="quarter" idx="5"/>
          </p:nvPr>
        </p:nvSpPr>
        <p:spPr/>
        <p:txBody>
          <a:bodyPr/>
          <a:lstStyle/>
          <a:p>
            <a:fld id="{AD32C3B2-B54E-4D7C-82EB-B6DA2CC17F07}" type="slidenum">
              <a:rPr lang="en-US" smtClean="0"/>
              <a:t>9</a:t>
            </a:fld>
            <a:endParaRPr lang="en-US"/>
          </a:p>
        </p:txBody>
      </p:sp>
    </p:spTree>
    <p:extLst>
      <p:ext uri="{BB962C8B-B14F-4D97-AF65-F5344CB8AC3E}">
        <p14:creationId xmlns:p14="http://schemas.microsoft.com/office/powerpoint/2010/main" val="2233473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7EA39-E1FC-BD5B-8AD6-BD36C4CA6F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A38863-EC3F-9DC9-86FD-0A83A50599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FAE9C2-868D-B121-0878-772AD9479C6F}"/>
              </a:ext>
            </a:extLst>
          </p:cNvPr>
          <p:cNvSpPr>
            <a:spLocks noGrp="1"/>
          </p:cNvSpPr>
          <p:nvPr>
            <p:ph type="body" idx="1"/>
          </p:nvPr>
        </p:nvSpPr>
        <p:spPr/>
        <p:txBody>
          <a:bodyPr/>
          <a:lstStyle/>
          <a:p>
            <a:r>
              <a:rPr lang="en-US"/>
              <a:t>The </a:t>
            </a:r>
            <a:r>
              <a:rPr lang="en-US" err="1"/>
              <a:t>CECommunity</a:t>
            </a:r>
            <a:r>
              <a:rPr lang="en-US"/>
              <a:t> is the best way to </a:t>
            </a:r>
            <a:r>
              <a:rPr lang="en-US" b="1"/>
              <a:t>Stay Informed &amp; Engaged with other CEC members:</a:t>
            </a:r>
            <a:r>
              <a:rPr lang="en-US"/>
              <a:t> You can see what hot topics there are in the All Member Forum, connect with others in your state or region, and learn from other students or early career members in the role specific communities. </a:t>
            </a:r>
          </a:p>
        </p:txBody>
      </p:sp>
      <p:sp>
        <p:nvSpPr>
          <p:cNvPr id="4" name="Slide Number Placeholder 3">
            <a:extLst>
              <a:ext uri="{FF2B5EF4-FFF2-40B4-BE49-F238E27FC236}">
                <a16:creationId xmlns:a16="http://schemas.microsoft.com/office/drawing/2014/main" id="{96F97A90-3C8E-EC70-6E35-B2C06B9F656A}"/>
              </a:ext>
            </a:extLst>
          </p:cNvPr>
          <p:cNvSpPr>
            <a:spLocks noGrp="1"/>
          </p:cNvSpPr>
          <p:nvPr>
            <p:ph type="sldNum" sz="quarter" idx="5"/>
          </p:nvPr>
        </p:nvSpPr>
        <p:spPr/>
        <p:txBody>
          <a:bodyPr/>
          <a:lstStyle/>
          <a:p>
            <a:fld id="{AD32C3B2-B54E-4D7C-82EB-B6DA2CC17F07}" type="slidenum">
              <a:rPr lang="en-US" smtClean="0"/>
              <a:t>10</a:t>
            </a:fld>
            <a:endParaRPr lang="en-US"/>
          </a:p>
        </p:txBody>
      </p:sp>
    </p:spTree>
    <p:extLst>
      <p:ext uri="{BB962C8B-B14F-4D97-AF65-F5344CB8AC3E}">
        <p14:creationId xmlns:p14="http://schemas.microsoft.com/office/powerpoint/2010/main" val="3599620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C4C072-D7EA-4A68-81F5-97AE05906EFF}" type="slidenum">
              <a:rPr lang="en-US" smtClean="0"/>
              <a:t>11</a:t>
            </a:fld>
            <a:endParaRPr lang="en-US"/>
          </a:p>
        </p:txBody>
      </p:sp>
    </p:spTree>
    <p:extLst>
      <p:ext uri="{BB962C8B-B14F-4D97-AF65-F5344CB8AC3E}">
        <p14:creationId xmlns:p14="http://schemas.microsoft.com/office/powerpoint/2010/main" val="9919385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BFCB4EC-380A-6A21-75D8-564A32FAEDA1}"/>
              </a:ext>
            </a:extLst>
          </p:cNvPr>
          <p:cNvSpPr/>
          <p:nvPr userDrawn="1"/>
        </p:nvSpPr>
        <p:spPr>
          <a:xfrm>
            <a:off x="0" y="3967316"/>
            <a:ext cx="12192000" cy="461607"/>
          </a:xfrm>
          <a:prstGeom prst="rect">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B1596E99-656C-70A4-21D8-359E3AB844CD}"/>
              </a:ext>
            </a:extLst>
          </p:cNvPr>
          <p:cNvSpPr/>
          <p:nvPr userDrawn="1"/>
        </p:nvSpPr>
        <p:spPr>
          <a:xfrm>
            <a:off x="0" y="1"/>
            <a:ext cx="12192000" cy="3967315"/>
          </a:xfrm>
          <a:prstGeom prst="rect">
            <a:avLst/>
          </a:prstGeom>
          <a:solidFill>
            <a:srgbClr val="043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980150E-AEA0-B6CB-E63F-CB17F2C50811}"/>
              </a:ext>
            </a:extLst>
          </p:cNvPr>
          <p:cNvSpPr/>
          <p:nvPr userDrawn="1"/>
        </p:nvSpPr>
        <p:spPr>
          <a:xfrm>
            <a:off x="407988" y="390617"/>
            <a:ext cx="11376024" cy="5738721"/>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B602B0-3091-2144-2BBB-5D267142FE96}"/>
              </a:ext>
            </a:extLst>
          </p:cNvPr>
          <p:cNvSpPr>
            <a:spLocks noGrp="1"/>
          </p:cNvSpPr>
          <p:nvPr>
            <p:ph type="ctrTitle"/>
          </p:nvPr>
        </p:nvSpPr>
        <p:spPr>
          <a:xfrm>
            <a:off x="1524000" y="1171852"/>
            <a:ext cx="9144000" cy="3063625"/>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DE5622-3F8A-DBE7-4800-C4AB2DAF6335}"/>
              </a:ext>
            </a:extLst>
          </p:cNvPr>
          <p:cNvSpPr>
            <a:spLocks noGrp="1"/>
          </p:cNvSpPr>
          <p:nvPr>
            <p:ph type="subTitle" idx="1"/>
          </p:nvPr>
        </p:nvSpPr>
        <p:spPr>
          <a:xfrm>
            <a:off x="1524000" y="4424668"/>
            <a:ext cx="9144000" cy="151547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Rectangle 11">
            <a:extLst>
              <a:ext uri="{FF2B5EF4-FFF2-40B4-BE49-F238E27FC236}">
                <a16:creationId xmlns:a16="http://schemas.microsoft.com/office/drawing/2014/main" id="{1E3090CE-8350-D095-A339-654B04BBE909}"/>
              </a:ext>
            </a:extLst>
          </p:cNvPr>
          <p:cNvSpPr/>
          <p:nvPr userDrawn="1"/>
        </p:nvSpPr>
        <p:spPr>
          <a:xfrm>
            <a:off x="11510413" y="6331648"/>
            <a:ext cx="273600" cy="274320"/>
          </a:xfrm>
          <a:prstGeom prst="rect">
            <a:avLst/>
          </a:prstGeom>
          <a:solidFill>
            <a:srgbClr val="00539B"/>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p>
        </p:txBody>
      </p:sp>
      <p:sp>
        <p:nvSpPr>
          <p:cNvPr id="13" name="Slide Number Placeholder 3">
            <a:extLst>
              <a:ext uri="{FF2B5EF4-FFF2-40B4-BE49-F238E27FC236}">
                <a16:creationId xmlns:a16="http://schemas.microsoft.com/office/drawing/2014/main" id="{92E994D7-E780-00C0-43EA-5AEB1B149A63}"/>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pic>
        <p:nvPicPr>
          <p:cNvPr id="19" name="Picture 18" descr="A blue text on a black background&#10;&#10;Description automatically generated">
            <a:extLst>
              <a:ext uri="{FF2B5EF4-FFF2-40B4-BE49-F238E27FC236}">
                <a16:creationId xmlns:a16="http://schemas.microsoft.com/office/drawing/2014/main" id="{7EFDE906-B2DC-06DA-9EE2-32B590C0F2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259" y="6244528"/>
            <a:ext cx="1010416" cy="461607"/>
          </a:xfrm>
          <a:prstGeom prst="rect">
            <a:avLst/>
          </a:prstGeom>
        </p:spPr>
      </p:pic>
    </p:spTree>
    <p:extLst>
      <p:ext uri="{BB962C8B-B14F-4D97-AF65-F5344CB8AC3E}">
        <p14:creationId xmlns:p14="http://schemas.microsoft.com/office/powerpoint/2010/main" val="2769322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3A64268-80F4-1B70-B2BA-C4A9A9952F44}"/>
              </a:ext>
            </a:extLst>
          </p:cNvPr>
          <p:cNvSpPr/>
          <p:nvPr userDrawn="1"/>
        </p:nvSpPr>
        <p:spPr>
          <a:xfrm>
            <a:off x="407988" y="390617"/>
            <a:ext cx="11376024" cy="5738721"/>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text on a black background&#10;&#10;Description automatically generated">
            <a:extLst>
              <a:ext uri="{FF2B5EF4-FFF2-40B4-BE49-F238E27FC236}">
                <a16:creationId xmlns:a16="http://schemas.microsoft.com/office/drawing/2014/main" id="{5AB46FA6-9A67-67F2-7121-25132BC1CC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259" y="6244528"/>
            <a:ext cx="1010416" cy="461607"/>
          </a:xfrm>
          <a:prstGeom prst="rect">
            <a:avLst/>
          </a:prstGeom>
        </p:spPr>
      </p:pic>
      <p:sp>
        <p:nvSpPr>
          <p:cNvPr id="15" name="Picture Placeholder 10">
            <a:extLst>
              <a:ext uri="{FF2B5EF4-FFF2-40B4-BE49-F238E27FC236}">
                <a16:creationId xmlns:a16="http://schemas.microsoft.com/office/drawing/2014/main" id="{F8BF91A5-861E-E2F4-29CE-97A92FB78F1B}"/>
              </a:ext>
            </a:extLst>
          </p:cNvPr>
          <p:cNvSpPr>
            <a:spLocks noGrp="1"/>
          </p:cNvSpPr>
          <p:nvPr>
            <p:ph type="pic" sz="quarter" idx="10"/>
          </p:nvPr>
        </p:nvSpPr>
        <p:spPr>
          <a:xfrm>
            <a:off x="1426346" y="470514"/>
            <a:ext cx="4669654" cy="2692153"/>
          </a:xfrm>
        </p:spPr>
        <p:txBody>
          <a:bodyPr/>
          <a:lstStyle>
            <a:lvl1pPr>
              <a:defRPr>
                <a:solidFill>
                  <a:schemeClr val="tx1"/>
                </a:solidFill>
              </a:defRPr>
            </a:lvl1pPr>
          </a:lstStyle>
          <a:p>
            <a:endParaRPr lang="en-US"/>
          </a:p>
        </p:txBody>
      </p:sp>
      <p:sp>
        <p:nvSpPr>
          <p:cNvPr id="3" name="Picture Placeholder 10">
            <a:extLst>
              <a:ext uri="{FF2B5EF4-FFF2-40B4-BE49-F238E27FC236}">
                <a16:creationId xmlns:a16="http://schemas.microsoft.com/office/drawing/2014/main" id="{6E0C0EFE-2285-2CDE-55D3-00B18B105EEC}"/>
              </a:ext>
            </a:extLst>
          </p:cNvPr>
          <p:cNvSpPr>
            <a:spLocks noGrp="1"/>
          </p:cNvSpPr>
          <p:nvPr>
            <p:ph type="pic" sz="quarter" idx="11"/>
          </p:nvPr>
        </p:nvSpPr>
        <p:spPr>
          <a:xfrm>
            <a:off x="6235085" y="470514"/>
            <a:ext cx="4669654" cy="2692153"/>
          </a:xfrm>
        </p:spPr>
        <p:txBody>
          <a:bodyPr/>
          <a:lstStyle>
            <a:lvl1pPr>
              <a:defRPr>
                <a:solidFill>
                  <a:schemeClr val="tx1"/>
                </a:solidFill>
              </a:defRPr>
            </a:lvl1pPr>
          </a:lstStyle>
          <a:p>
            <a:endParaRPr lang="en-US"/>
          </a:p>
        </p:txBody>
      </p:sp>
      <p:sp>
        <p:nvSpPr>
          <p:cNvPr id="7" name="Picture Placeholder 10">
            <a:extLst>
              <a:ext uri="{FF2B5EF4-FFF2-40B4-BE49-F238E27FC236}">
                <a16:creationId xmlns:a16="http://schemas.microsoft.com/office/drawing/2014/main" id="{6D382D74-A7A6-F51B-4B5E-81563F78C029}"/>
              </a:ext>
            </a:extLst>
          </p:cNvPr>
          <p:cNvSpPr>
            <a:spLocks noGrp="1"/>
          </p:cNvSpPr>
          <p:nvPr>
            <p:ph type="pic" sz="quarter" idx="12"/>
          </p:nvPr>
        </p:nvSpPr>
        <p:spPr>
          <a:xfrm>
            <a:off x="1426346" y="3250757"/>
            <a:ext cx="4669654" cy="2692153"/>
          </a:xfrm>
        </p:spPr>
        <p:txBody>
          <a:bodyPr/>
          <a:lstStyle>
            <a:lvl1pPr>
              <a:defRPr>
                <a:solidFill>
                  <a:schemeClr val="tx1"/>
                </a:solidFill>
              </a:defRPr>
            </a:lvl1pPr>
          </a:lstStyle>
          <a:p>
            <a:endParaRPr lang="en-US"/>
          </a:p>
        </p:txBody>
      </p:sp>
      <p:sp>
        <p:nvSpPr>
          <p:cNvPr id="8" name="Picture Placeholder 10">
            <a:extLst>
              <a:ext uri="{FF2B5EF4-FFF2-40B4-BE49-F238E27FC236}">
                <a16:creationId xmlns:a16="http://schemas.microsoft.com/office/drawing/2014/main" id="{2AA6469F-AD1F-C37D-D15D-288784317C5A}"/>
              </a:ext>
            </a:extLst>
          </p:cNvPr>
          <p:cNvSpPr>
            <a:spLocks noGrp="1"/>
          </p:cNvSpPr>
          <p:nvPr>
            <p:ph type="pic" sz="quarter" idx="13"/>
          </p:nvPr>
        </p:nvSpPr>
        <p:spPr>
          <a:xfrm>
            <a:off x="6235085" y="3250757"/>
            <a:ext cx="4669654" cy="2692153"/>
          </a:xfrm>
        </p:spPr>
        <p:txBody>
          <a:bodyPr/>
          <a:lstStyle>
            <a:lvl1pPr>
              <a:defRPr>
                <a:solidFill>
                  <a:schemeClr val="tx1"/>
                </a:solidFill>
              </a:defRPr>
            </a:lvl1pPr>
          </a:lstStyle>
          <a:p>
            <a:endParaRPr lang="en-US"/>
          </a:p>
        </p:txBody>
      </p:sp>
    </p:spTree>
    <p:extLst>
      <p:ext uri="{BB962C8B-B14F-4D97-AF65-F5344CB8AC3E}">
        <p14:creationId xmlns:p14="http://schemas.microsoft.com/office/powerpoint/2010/main" val="1056612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FB3445-0853-F6AC-B15A-878925440D57}"/>
              </a:ext>
            </a:extLst>
          </p:cNvPr>
          <p:cNvSpPr/>
          <p:nvPr userDrawn="1"/>
        </p:nvSpPr>
        <p:spPr>
          <a:xfrm>
            <a:off x="108155" y="98324"/>
            <a:ext cx="11975691" cy="6661352"/>
          </a:xfrm>
          <a:prstGeom prst="rect">
            <a:avLst/>
          </a:prstGeom>
          <a:solidFill>
            <a:srgbClr val="043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a:extLst>
              <a:ext uri="{FF2B5EF4-FFF2-40B4-BE49-F238E27FC236}">
                <a16:creationId xmlns:a16="http://schemas.microsoft.com/office/drawing/2014/main" id="{D0747167-2AE5-8BA8-C35E-31221C143317}"/>
              </a:ext>
            </a:extLst>
          </p:cNvPr>
          <p:cNvSpPr/>
          <p:nvPr userDrawn="1"/>
        </p:nvSpPr>
        <p:spPr>
          <a:xfrm>
            <a:off x="11510413" y="6331648"/>
            <a:ext cx="273600" cy="274320"/>
          </a:xfrm>
          <a:prstGeom prst="rect">
            <a:avLst/>
          </a:prstGeom>
          <a:solidFill>
            <a:srgbClr val="00539B"/>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p>
        </p:txBody>
      </p:sp>
      <p:sp>
        <p:nvSpPr>
          <p:cNvPr id="9" name="Slide Number Placeholder 3">
            <a:extLst>
              <a:ext uri="{FF2B5EF4-FFF2-40B4-BE49-F238E27FC236}">
                <a16:creationId xmlns:a16="http://schemas.microsoft.com/office/drawing/2014/main" id="{8231CC3D-8154-F7DE-A514-6A341008416C}"/>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pic>
        <p:nvPicPr>
          <p:cNvPr id="10" name="Picture 9">
            <a:extLst>
              <a:ext uri="{FF2B5EF4-FFF2-40B4-BE49-F238E27FC236}">
                <a16:creationId xmlns:a16="http://schemas.microsoft.com/office/drawing/2014/main" id="{A28E5421-DDA2-8A97-8960-DDC3E730D5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9259" y="6244528"/>
            <a:ext cx="1010416" cy="461606"/>
          </a:xfrm>
          <a:prstGeom prst="rect">
            <a:avLst/>
          </a:prstGeom>
        </p:spPr>
      </p:pic>
      <p:sp>
        <p:nvSpPr>
          <p:cNvPr id="2" name="Picture Placeholder 10">
            <a:extLst>
              <a:ext uri="{FF2B5EF4-FFF2-40B4-BE49-F238E27FC236}">
                <a16:creationId xmlns:a16="http://schemas.microsoft.com/office/drawing/2014/main" id="{817426E7-B341-4A68-BD0D-E7A23780EE8F}"/>
              </a:ext>
            </a:extLst>
          </p:cNvPr>
          <p:cNvSpPr>
            <a:spLocks noGrp="1"/>
          </p:cNvSpPr>
          <p:nvPr>
            <p:ph type="pic" sz="quarter" idx="10"/>
          </p:nvPr>
        </p:nvSpPr>
        <p:spPr>
          <a:xfrm>
            <a:off x="1426346" y="470514"/>
            <a:ext cx="4669654" cy="2692153"/>
          </a:xfrm>
        </p:spPr>
        <p:txBody>
          <a:bodyPr/>
          <a:lstStyle>
            <a:lvl1pPr>
              <a:defRPr>
                <a:solidFill>
                  <a:schemeClr val="tx1"/>
                </a:solidFill>
              </a:defRPr>
            </a:lvl1pPr>
          </a:lstStyle>
          <a:p>
            <a:endParaRPr lang="en-US"/>
          </a:p>
        </p:txBody>
      </p:sp>
      <p:sp>
        <p:nvSpPr>
          <p:cNvPr id="3" name="Picture Placeholder 10">
            <a:extLst>
              <a:ext uri="{FF2B5EF4-FFF2-40B4-BE49-F238E27FC236}">
                <a16:creationId xmlns:a16="http://schemas.microsoft.com/office/drawing/2014/main" id="{A9ED7346-248B-27EC-8BBA-DFAC52A2B6C5}"/>
              </a:ext>
            </a:extLst>
          </p:cNvPr>
          <p:cNvSpPr>
            <a:spLocks noGrp="1"/>
          </p:cNvSpPr>
          <p:nvPr>
            <p:ph type="pic" sz="quarter" idx="11"/>
          </p:nvPr>
        </p:nvSpPr>
        <p:spPr>
          <a:xfrm>
            <a:off x="6235085" y="470514"/>
            <a:ext cx="4669654" cy="2692153"/>
          </a:xfrm>
        </p:spPr>
        <p:txBody>
          <a:bodyPr/>
          <a:lstStyle>
            <a:lvl1pPr>
              <a:defRPr>
                <a:solidFill>
                  <a:schemeClr val="tx1"/>
                </a:solidFill>
              </a:defRPr>
            </a:lvl1pPr>
          </a:lstStyle>
          <a:p>
            <a:endParaRPr lang="en-US"/>
          </a:p>
        </p:txBody>
      </p:sp>
      <p:sp>
        <p:nvSpPr>
          <p:cNvPr id="4" name="Picture Placeholder 10">
            <a:extLst>
              <a:ext uri="{FF2B5EF4-FFF2-40B4-BE49-F238E27FC236}">
                <a16:creationId xmlns:a16="http://schemas.microsoft.com/office/drawing/2014/main" id="{E0CF084B-42A8-540E-B9EE-45F3197AF91C}"/>
              </a:ext>
            </a:extLst>
          </p:cNvPr>
          <p:cNvSpPr>
            <a:spLocks noGrp="1"/>
          </p:cNvSpPr>
          <p:nvPr>
            <p:ph type="pic" sz="quarter" idx="12"/>
          </p:nvPr>
        </p:nvSpPr>
        <p:spPr>
          <a:xfrm>
            <a:off x="1426346" y="3250757"/>
            <a:ext cx="4669654" cy="2692153"/>
          </a:xfrm>
        </p:spPr>
        <p:txBody>
          <a:bodyPr/>
          <a:lstStyle>
            <a:lvl1pPr>
              <a:defRPr>
                <a:solidFill>
                  <a:schemeClr val="tx1"/>
                </a:solidFill>
              </a:defRPr>
            </a:lvl1pPr>
          </a:lstStyle>
          <a:p>
            <a:endParaRPr lang="en-US"/>
          </a:p>
        </p:txBody>
      </p:sp>
      <p:sp>
        <p:nvSpPr>
          <p:cNvPr id="5" name="Picture Placeholder 10">
            <a:extLst>
              <a:ext uri="{FF2B5EF4-FFF2-40B4-BE49-F238E27FC236}">
                <a16:creationId xmlns:a16="http://schemas.microsoft.com/office/drawing/2014/main" id="{FCFB71FE-87B4-5748-E5C4-DFBA68D75ED2}"/>
              </a:ext>
            </a:extLst>
          </p:cNvPr>
          <p:cNvSpPr>
            <a:spLocks noGrp="1"/>
          </p:cNvSpPr>
          <p:nvPr>
            <p:ph type="pic" sz="quarter" idx="13"/>
          </p:nvPr>
        </p:nvSpPr>
        <p:spPr>
          <a:xfrm>
            <a:off x="6235085" y="3250757"/>
            <a:ext cx="4669654" cy="2692153"/>
          </a:xfrm>
        </p:spPr>
        <p:txBody>
          <a:bodyPr/>
          <a:lstStyle>
            <a:lvl1pPr>
              <a:defRPr>
                <a:solidFill>
                  <a:schemeClr val="tx1"/>
                </a:solidFill>
              </a:defRPr>
            </a:lvl1pPr>
          </a:lstStyle>
          <a:p>
            <a:endParaRPr lang="en-US"/>
          </a:p>
        </p:txBody>
      </p:sp>
    </p:spTree>
    <p:extLst>
      <p:ext uri="{BB962C8B-B14F-4D97-AF65-F5344CB8AC3E}">
        <p14:creationId xmlns:p14="http://schemas.microsoft.com/office/powerpoint/2010/main" val="2858130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2F9D2F-5082-DEED-5CB3-36145F66D6A0}"/>
              </a:ext>
            </a:extLst>
          </p:cNvPr>
          <p:cNvSpPr/>
          <p:nvPr userDrawn="1"/>
        </p:nvSpPr>
        <p:spPr>
          <a:xfrm>
            <a:off x="0" y="1942704"/>
            <a:ext cx="12192000" cy="461607"/>
          </a:xfrm>
          <a:prstGeom prst="rect">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18E1FA2-82A3-6459-041B-48329E4C4B2F}"/>
              </a:ext>
            </a:extLst>
          </p:cNvPr>
          <p:cNvSpPr/>
          <p:nvPr userDrawn="1"/>
        </p:nvSpPr>
        <p:spPr>
          <a:xfrm>
            <a:off x="0" y="2404313"/>
            <a:ext cx="12192000" cy="3731003"/>
          </a:xfrm>
          <a:prstGeom prst="rect">
            <a:avLst/>
          </a:prstGeom>
          <a:solidFill>
            <a:srgbClr val="043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A17902-E6BD-F1C0-5822-E3DCCA55F915}"/>
              </a:ext>
            </a:extLst>
          </p:cNvPr>
          <p:cNvSpPr>
            <a:spLocks noGrp="1"/>
          </p:cNvSpPr>
          <p:nvPr>
            <p:ph type="title"/>
          </p:nvPr>
        </p:nvSpPr>
        <p:spPr>
          <a:xfrm>
            <a:off x="838200" y="681037"/>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00A2204-DE87-AFCD-BB59-44103A6EF531}"/>
              </a:ext>
            </a:extLst>
          </p:cNvPr>
          <p:cNvSpPr>
            <a:spLocks noGrp="1"/>
          </p:cNvSpPr>
          <p:nvPr>
            <p:ph sz="half" idx="1"/>
          </p:nvPr>
        </p:nvSpPr>
        <p:spPr>
          <a:xfrm>
            <a:off x="838200" y="2649595"/>
            <a:ext cx="5181600" cy="34432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696C3E-540E-0CC3-C3FC-E5DA2105D30F}"/>
              </a:ext>
            </a:extLst>
          </p:cNvPr>
          <p:cNvSpPr>
            <a:spLocks noGrp="1"/>
          </p:cNvSpPr>
          <p:nvPr>
            <p:ph sz="half" idx="2"/>
          </p:nvPr>
        </p:nvSpPr>
        <p:spPr>
          <a:xfrm>
            <a:off x="6172200" y="2649593"/>
            <a:ext cx="5181600" cy="344328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364DCF0E-7C9D-9C7C-2BFE-20814CCE6B92}"/>
              </a:ext>
            </a:extLst>
          </p:cNvPr>
          <p:cNvSpPr/>
          <p:nvPr userDrawn="1"/>
        </p:nvSpPr>
        <p:spPr>
          <a:xfrm>
            <a:off x="11510413" y="6331648"/>
            <a:ext cx="273600" cy="274320"/>
          </a:xfrm>
          <a:prstGeom prst="rect">
            <a:avLst/>
          </a:prstGeom>
          <a:solidFill>
            <a:srgbClr val="00539B"/>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p>
        </p:txBody>
      </p:sp>
      <p:sp>
        <p:nvSpPr>
          <p:cNvPr id="7" name="Slide Number Placeholder 3">
            <a:extLst>
              <a:ext uri="{FF2B5EF4-FFF2-40B4-BE49-F238E27FC236}">
                <a16:creationId xmlns:a16="http://schemas.microsoft.com/office/drawing/2014/main" id="{22FD48F6-CBCD-ED15-E24A-CD30957FA94E}"/>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pic>
        <p:nvPicPr>
          <p:cNvPr id="8" name="Picture 7" descr="A blue text on a black background&#10;&#10;Description automatically generated">
            <a:extLst>
              <a:ext uri="{FF2B5EF4-FFF2-40B4-BE49-F238E27FC236}">
                <a16:creationId xmlns:a16="http://schemas.microsoft.com/office/drawing/2014/main" id="{3847F045-2C5A-929D-1C95-052E2E6AFA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259" y="6244528"/>
            <a:ext cx="1010416" cy="461607"/>
          </a:xfrm>
          <a:prstGeom prst="rect">
            <a:avLst/>
          </a:prstGeom>
        </p:spPr>
      </p:pic>
    </p:spTree>
    <p:extLst>
      <p:ext uri="{BB962C8B-B14F-4D97-AF65-F5344CB8AC3E}">
        <p14:creationId xmlns:p14="http://schemas.microsoft.com/office/powerpoint/2010/main" val="656716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FB3445-0853-F6AC-B15A-878925440D57}"/>
              </a:ext>
            </a:extLst>
          </p:cNvPr>
          <p:cNvSpPr/>
          <p:nvPr userDrawn="1"/>
        </p:nvSpPr>
        <p:spPr>
          <a:xfrm>
            <a:off x="108155" y="98324"/>
            <a:ext cx="11975691" cy="6661352"/>
          </a:xfrm>
          <a:prstGeom prst="rect">
            <a:avLst/>
          </a:prstGeom>
          <a:solidFill>
            <a:srgbClr val="043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85BF11B3-6248-43D3-594A-7BB6F20FBF56}"/>
              </a:ext>
            </a:extLst>
          </p:cNvPr>
          <p:cNvSpPr>
            <a:spLocks noGrp="1"/>
          </p:cNvSpPr>
          <p:nvPr>
            <p:ph type="title"/>
          </p:nvPr>
        </p:nvSpPr>
        <p:spPr>
          <a:xfrm>
            <a:off x="839788" y="365125"/>
            <a:ext cx="10515600" cy="1325563"/>
          </a:xfrm>
        </p:spPr>
        <p:txBody>
          <a:bodyPr/>
          <a:lstStyle>
            <a:lvl1pPr>
              <a:defRPr>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6A4F0243-5F64-3FF1-C33C-93EF16D615B3}"/>
              </a:ext>
            </a:extLst>
          </p:cNvPr>
          <p:cNvSpPr>
            <a:spLocks noGrp="1"/>
          </p:cNvSpPr>
          <p:nvPr>
            <p:ph type="body" idx="1"/>
          </p:nvPr>
        </p:nvSpPr>
        <p:spPr>
          <a:xfrm>
            <a:off x="839788" y="1681163"/>
            <a:ext cx="5157787" cy="823912"/>
          </a:xfrm>
        </p:spPr>
        <p:txBody>
          <a:bodyPr anchor="b">
            <a:noAutofit/>
          </a:bodyPr>
          <a:lstStyle>
            <a:lvl1pPr marL="0" indent="0">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E78C32-C2B0-1771-9D26-57906C1BFE47}"/>
              </a:ext>
            </a:extLst>
          </p:cNvPr>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979A47-4E33-A28D-0265-9DA677AE9F40}"/>
              </a:ext>
            </a:extLst>
          </p:cNvPr>
          <p:cNvSpPr>
            <a:spLocks noGrp="1"/>
          </p:cNvSpPr>
          <p:nvPr>
            <p:ph type="body" sz="quarter" idx="3"/>
          </p:nvPr>
        </p:nvSpPr>
        <p:spPr>
          <a:xfrm>
            <a:off x="6172200" y="1681163"/>
            <a:ext cx="5183188" cy="823912"/>
          </a:xfrm>
        </p:spPr>
        <p:txBody>
          <a:bodyPr anchor="b">
            <a:noAutofit/>
          </a:bodyPr>
          <a:lstStyle>
            <a:lvl1pPr marL="0" indent="0">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96317-EDFA-84ED-56E6-6CA6650C5461}"/>
              </a:ext>
            </a:extLst>
          </p:cNvPr>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0747167-2AE5-8BA8-C35E-31221C143317}"/>
              </a:ext>
            </a:extLst>
          </p:cNvPr>
          <p:cNvSpPr/>
          <p:nvPr userDrawn="1"/>
        </p:nvSpPr>
        <p:spPr>
          <a:xfrm>
            <a:off x="11510413" y="6331648"/>
            <a:ext cx="273600" cy="274320"/>
          </a:xfrm>
          <a:prstGeom prst="rect">
            <a:avLst/>
          </a:prstGeom>
          <a:solidFill>
            <a:srgbClr val="00539B"/>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p>
        </p:txBody>
      </p:sp>
      <p:sp>
        <p:nvSpPr>
          <p:cNvPr id="9" name="Slide Number Placeholder 3">
            <a:extLst>
              <a:ext uri="{FF2B5EF4-FFF2-40B4-BE49-F238E27FC236}">
                <a16:creationId xmlns:a16="http://schemas.microsoft.com/office/drawing/2014/main" id="{8231CC3D-8154-F7DE-A514-6A341008416C}"/>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pic>
        <p:nvPicPr>
          <p:cNvPr id="10" name="Picture 9">
            <a:extLst>
              <a:ext uri="{FF2B5EF4-FFF2-40B4-BE49-F238E27FC236}">
                <a16:creationId xmlns:a16="http://schemas.microsoft.com/office/drawing/2014/main" id="{A28E5421-DDA2-8A97-8960-DDC3E730D5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9259" y="6244528"/>
            <a:ext cx="1010416" cy="461606"/>
          </a:xfrm>
          <a:prstGeom prst="rect">
            <a:avLst/>
          </a:prstGeom>
        </p:spPr>
      </p:pic>
    </p:spTree>
    <p:extLst>
      <p:ext uri="{BB962C8B-B14F-4D97-AF65-F5344CB8AC3E}">
        <p14:creationId xmlns:p14="http://schemas.microsoft.com/office/powerpoint/2010/main" val="1341001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96252D-EDEC-905B-587B-A48D88527F2A}"/>
              </a:ext>
            </a:extLst>
          </p:cNvPr>
          <p:cNvSpPr/>
          <p:nvPr userDrawn="1"/>
        </p:nvSpPr>
        <p:spPr>
          <a:xfrm>
            <a:off x="0" y="0"/>
            <a:ext cx="12192000" cy="6858000"/>
          </a:xfrm>
          <a:prstGeom prst="rect">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5FB3445-0853-F6AC-B15A-878925440D57}"/>
              </a:ext>
            </a:extLst>
          </p:cNvPr>
          <p:cNvSpPr/>
          <p:nvPr userDrawn="1"/>
        </p:nvSpPr>
        <p:spPr>
          <a:xfrm>
            <a:off x="108155" y="98324"/>
            <a:ext cx="11975691" cy="6661352"/>
          </a:xfrm>
          <a:prstGeom prst="rect">
            <a:avLst/>
          </a:prstGeom>
          <a:solidFill>
            <a:srgbClr val="043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85BF11B3-6248-43D3-594A-7BB6F20FBF56}"/>
              </a:ext>
            </a:extLst>
          </p:cNvPr>
          <p:cNvSpPr>
            <a:spLocks noGrp="1"/>
          </p:cNvSpPr>
          <p:nvPr>
            <p:ph type="title"/>
          </p:nvPr>
        </p:nvSpPr>
        <p:spPr>
          <a:xfrm>
            <a:off x="839788" y="365125"/>
            <a:ext cx="10515600" cy="1325563"/>
          </a:xfrm>
        </p:spPr>
        <p:txBody>
          <a:bodyPr/>
          <a:lstStyle>
            <a:lvl1pPr>
              <a:defRPr>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6A4F0243-5F64-3FF1-C33C-93EF16D615B3}"/>
              </a:ext>
            </a:extLst>
          </p:cNvPr>
          <p:cNvSpPr>
            <a:spLocks noGrp="1"/>
          </p:cNvSpPr>
          <p:nvPr>
            <p:ph type="body" idx="1"/>
          </p:nvPr>
        </p:nvSpPr>
        <p:spPr>
          <a:xfrm>
            <a:off x="839788" y="1681163"/>
            <a:ext cx="5157787" cy="823912"/>
          </a:xfrm>
        </p:spPr>
        <p:txBody>
          <a:bodyPr anchor="b">
            <a:noAutofit/>
          </a:bodyPr>
          <a:lstStyle>
            <a:lvl1pPr marL="0" indent="0">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E78C32-C2B0-1771-9D26-57906C1BFE47}"/>
              </a:ext>
            </a:extLst>
          </p:cNvPr>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979A47-4E33-A28D-0265-9DA677AE9F40}"/>
              </a:ext>
            </a:extLst>
          </p:cNvPr>
          <p:cNvSpPr>
            <a:spLocks noGrp="1"/>
          </p:cNvSpPr>
          <p:nvPr>
            <p:ph type="body" sz="quarter" idx="3"/>
          </p:nvPr>
        </p:nvSpPr>
        <p:spPr>
          <a:xfrm>
            <a:off x="6172200" y="1681163"/>
            <a:ext cx="5183188" cy="823912"/>
          </a:xfrm>
        </p:spPr>
        <p:txBody>
          <a:bodyPr anchor="b">
            <a:noAutofit/>
          </a:bodyPr>
          <a:lstStyle>
            <a:lvl1pPr marL="0" indent="0">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96317-EDFA-84ED-56E6-6CA6650C5461}"/>
              </a:ext>
            </a:extLst>
          </p:cNvPr>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D0747167-2AE5-8BA8-C35E-31221C143317}"/>
              </a:ext>
            </a:extLst>
          </p:cNvPr>
          <p:cNvSpPr/>
          <p:nvPr userDrawn="1"/>
        </p:nvSpPr>
        <p:spPr>
          <a:xfrm>
            <a:off x="11510413" y="6331648"/>
            <a:ext cx="273600" cy="274320"/>
          </a:xfrm>
          <a:prstGeom prst="rect">
            <a:avLst/>
          </a:prstGeom>
          <a:solidFill>
            <a:srgbClr val="00539B"/>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p>
        </p:txBody>
      </p:sp>
      <p:sp>
        <p:nvSpPr>
          <p:cNvPr id="9" name="Slide Number Placeholder 3">
            <a:extLst>
              <a:ext uri="{FF2B5EF4-FFF2-40B4-BE49-F238E27FC236}">
                <a16:creationId xmlns:a16="http://schemas.microsoft.com/office/drawing/2014/main" id="{8231CC3D-8154-F7DE-A514-6A341008416C}"/>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pic>
        <p:nvPicPr>
          <p:cNvPr id="10" name="Picture 9">
            <a:extLst>
              <a:ext uri="{FF2B5EF4-FFF2-40B4-BE49-F238E27FC236}">
                <a16:creationId xmlns:a16="http://schemas.microsoft.com/office/drawing/2014/main" id="{A28E5421-DDA2-8A97-8960-DDC3E730D5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9259" y="6244528"/>
            <a:ext cx="1010416" cy="461606"/>
          </a:xfrm>
          <a:prstGeom prst="rect">
            <a:avLst/>
          </a:prstGeom>
        </p:spPr>
      </p:pic>
    </p:spTree>
    <p:extLst>
      <p:ext uri="{BB962C8B-B14F-4D97-AF65-F5344CB8AC3E}">
        <p14:creationId xmlns:p14="http://schemas.microsoft.com/office/powerpoint/2010/main" val="1149978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FEE446-DE06-B3A9-B6DD-54C4B56EC0F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2" name="Title 1">
            <a:extLst>
              <a:ext uri="{FF2B5EF4-FFF2-40B4-BE49-F238E27FC236}">
                <a16:creationId xmlns:a16="http://schemas.microsoft.com/office/drawing/2014/main" id="{6FA17902-E6BD-F1C0-5822-E3DCCA55F915}"/>
              </a:ext>
            </a:extLst>
          </p:cNvPr>
          <p:cNvSpPr>
            <a:spLocks noGrp="1"/>
          </p:cNvSpPr>
          <p:nvPr>
            <p:ph type="title"/>
          </p:nvPr>
        </p:nvSpPr>
        <p:spPr>
          <a:xfrm>
            <a:off x="838200" y="1270647"/>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400A2204-DE87-AFCD-BB59-44103A6EF531}"/>
              </a:ext>
            </a:extLst>
          </p:cNvPr>
          <p:cNvSpPr>
            <a:spLocks noGrp="1"/>
          </p:cNvSpPr>
          <p:nvPr>
            <p:ph sz="half" idx="1"/>
          </p:nvPr>
        </p:nvSpPr>
        <p:spPr>
          <a:xfrm>
            <a:off x="838199" y="2663301"/>
            <a:ext cx="10515599" cy="32137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a:extLst>
              <a:ext uri="{FF2B5EF4-FFF2-40B4-BE49-F238E27FC236}">
                <a16:creationId xmlns:a16="http://schemas.microsoft.com/office/drawing/2014/main" id="{A19DC602-9993-51FC-40ED-E8B0F2776CF3}"/>
              </a:ext>
            </a:extLst>
          </p:cNvPr>
          <p:cNvSpPr txBox="1"/>
          <p:nvPr userDrawn="1"/>
        </p:nvSpPr>
        <p:spPr>
          <a:xfrm>
            <a:off x="241919" y="6282716"/>
            <a:ext cx="6094520" cy="369332"/>
          </a:xfrm>
          <a:prstGeom prst="rect">
            <a:avLst/>
          </a:prstGeom>
          <a:noFill/>
        </p:spPr>
        <p:txBody>
          <a:bodyPr wrap="square">
            <a:spAutoFit/>
          </a:bodyPr>
          <a:lstStyle/>
          <a:p>
            <a:fld id="{FB85BDB3-3CFC-403C-9871-14776D829718}" type="slidenum">
              <a:rPr lang="en-US" sz="1800" b="1" smtClean="0">
                <a:solidFill>
                  <a:schemeClr val="bg1"/>
                </a:solidFill>
              </a:rPr>
              <a:pPr/>
              <a:t>‹#›</a:t>
            </a:fld>
            <a:endParaRPr lang="en-US"/>
          </a:p>
        </p:txBody>
      </p:sp>
    </p:spTree>
    <p:extLst>
      <p:ext uri="{BB962C8B-B14F-4D97-AF65-F5344CB8AC3E}">
        <p14:creationId xmlns:p14="http://schemas.microsoft.com/office/powerpoint/2010/main" val="749782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B7A9ED-09A2-3039-6671-A31B67608A5D}"/>
              </a:ext>
            </a:extLst>
          </p:cNvPr>
          <p:cNvSpPr/>
          <p:nvPr userDrawn="1"/>
        </p:nvSpPr>
        <p:spPr>
          <a:xfrm>
            <a:off x="0" y="2890685"/>
            <a:ext cx="12192000" cy="3967315"/>
          </a:xfrm>
          <a:prstGeom prst="rect">
            <a:avLst/>
          </a:prstGeom>
          <a:solidFill>
            <a:srgbClr val="043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F7A28A9-F6E1-8622-3038-BC95CD185B22}"/>
              </a:ext>
            </a:extLst>
          </p:cNvPr>
          <p:cNvSpPr/>
          <p:nvPr userDrawn="1"/>
        </p:nvSpPr>
        <p:spPr>
          <a:xfrm>
            <a:off x="0" y="2429076"/>
            <a:ext cx="12192000" cy="461607"/>
          </a:xfrm>
          <a:prstGeom prst="rect">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E3D87D4-F269-B07C-AB87-EAEFED556AC1}"/>
              </a:ext>
            </a:extLst>
          </p:cNvPr>
          <p:cNvSpPr/>
          <p:nvPr userDrawn="1"/>
        </p:nvSpPr>
        <p:spPr>
          <a:xfrm>
            <a:off x="407988" y="390617"/>
            <a:ext cx="11376024" cy="5738721"/>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E01C6F-032B-9C16-EB33-47F6FCBB94ED}"/>
              </a:ext>
            </a:extLst>
          </p:cNvPr>
          <p:cNvSpPr>
            <a:spLocks noGrp="1"/>
          </p:cNvSpPr>
          <p:nvPr>
            <p:ph type="title"/>
          </p:nvPr>
        </p:nvSpPr>
        <p:spPr>
          <a:xfrm>
            <a:off x="838200" y="59648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C9DD72B1-6F1B-36D3-05BF-072DB02036A7}"/>
              </a:ext>
            </a:extLst>
          </p:cNvPr>
          <p:cNvSpPr>
            <a:spLocks noGrp="1"/>
          </p:cNvSpPr>
          <p:nvPr>
            <p:ph idx="1"/>
          </p:nvPr>
        </p:nvSpPr>
        <p:spPr>
          <a:xfrm>
            <a:off x="838200" y="2037233"/>
            <a:ext cx="10515600" cy="4092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9ECD4D5C-CAF1-9D3F-FE93-99A749BE7E9C}"/>
              </a:ext>
            </a:extLst>
          </p:cNvPr>
          <p:cNvSpPr/>
          <p:nvPr userDrawn="1"/>
        </p:nvSpPr>
        <p:spPr>
          <a:xfrm>
            <a:off x="11510413" y="6331648"/>
            <a:ext cx="273600" cy="274320"/>
          </a:xfrm>
          <a:prstGeom prst="rect">
            <a:avLst/>
          </a:prstGeom>
          <a:solidFill>
            <a:srgbClr val="00539B"/>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p>
        </p:txBody>
      </p:sp>
      <p:sp>
        <p:nvSpPr>
          <p:cNvPr id="9" name="Slide Number Placeholder 3">
            <a:extLst>
              <a:ext uri="{FF2B5EF4-FFF2-40B4-BE49-F238E27FC236}">
                <a16:creationId xmlns:a16="http://schemas.microsoft.com/office/drawing/2014/main" id="{B21019A5-DD24-B089-CE97-F5DA4B1075BE}"/>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pic>
        <p:nvPicPr>
          <p:cNvPr id="10" name="Picture 9">
            <a:extLst>
              <a:ext uri="{FF2B5EF4-FFF2-40B4-BE49-F238E27FC236}">
                <a16:creationId xmlns:a16="http://schemas.microsoft.com/office/drawing/2014/main" id="{0D2C0DBF-A663-5D4A-FF76-EA34B45C25F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9259" y="6244528"/>
            <a:ext cx="1010416" cy="461606"/>
          </a:xfrm>
          <a:prstGeom prst="rect">
            <a:avLst/>
          </a:prstGeom>
        </p:spPr>
      </p:pic>
    </p:spTree>
    <p:extLst>
      <p:ext uri="{BB962C8B-B14F-4D97-AF65-F5344CB8AC3E}">
        <p14:creationId xmlns:p14="http://schemas.microsoft.com/office/powerpoint/2010/main" val="386664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596E99-656C-70A4-21D8-359E3AB844CD}"/>
              </a:ext>
            </a:extLst>
          </p:cNvPr>
          <p:cNvSpPr/>
          <p:nvPr userDrawn="1"/>
        </p:nvSpPr>
        <p:spPr>
          <a:xfrm>
            <a:off x="0" y="1"/>
            <a:ext cx="12192000" cy="3967315"/>
          </a:xfrm>
          <a:prstGeom prst="rect">
            <a:avLst/>
          </a:prstGeom>
          <a:solidFill>
            <a:srgbClr val="043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BFCB4EC-380A-6A21-75D8-564A32FAEDA1}"/>
              </a:ext>
            </a:extLst>
          </p:cNvPr>
          <p:cNvSpPr/>
          <p:nvPr userDrawn="1"/>
        </p:nvSpPr>
        <p:spPr>
          <a:xfrm>
            <a:off x="0" y="3967316"/>
            <a:ext cx="12192000" cy="461607"/>
          </a:xfrm>
          <a:prstGeom prst="rect">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725EBD9-45B5-7672-5772-7749936D54BC}"/>
              </a:ext>
            </a:extLst>
          </p:cNvPr>
          <p:cNvSpPr/>
          <p:nvPr userDrawn="1"/>
        </p:nvSpPr>
        <p:spPr>
          <a:xfrm>
            <a:off x="407988" y="390617"/>
            <a:ext cx="11376024" cy="5738721"/>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E3090CE-8350-D095-A339-654B04BBE909}"/>
              </a:ext>
            </a:extLst>
          </p:cNvPr>
          <p:cNvSpPr/>
          <p:nvPr userDrawn="1"/>
        </p:nvSpPr>
        <p:spPr>
          <a:xfrm>
            <a:off x="11510413" y="6331648"/>
            <a:ext cx="273600" cy="274320"/>
          </a:xfrm>
          <a:prstGeom prst="rect">
            <a:avLst/>
          </a:prstGeom>
          <a:solidFill>
            <a:srgbClr val="00539B"/>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p>
        </p:txBody>
      </p:sp>
      <p:sp>
        <p:nvSpPr>
          <p:cNvPr id="13" name="Slide Number Placeholder 3">
            <a:extLst>
              <a:ext uri="{FF2B5EF4-FFF2-40B4-BE49-F238E27FC236}">
                <a16:creationId xmlns:a16="http://schemas.microsoft.com/office/drawing/2014/main" id="{92E994D7-E780-00C0-43EA-5AEB1B149A63}"/>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pic>
        <p:nvPicPr>
          <p:cNvPr id="19" name="Picture 18" descr="A blue text on a black background&#10;&#10;Description automatically generated">
            <a:extLst>
              <a:ext uri="{FF2B5EF4-FFF2-40B4-BE49-F238E27FC236}">
                <a16:creationId xmlns:a16="http://schemas.microsoft.com/office/drawing/2014/main" id="{7EFDE906-B2DC-06DA-9EE2-32B590C0F2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259" y="6244528"/>
            <a:ext cx="1010416" cy="461607"/>
          </a:xfrm>
          <a:prstGeom prst="rect">
            <a:avLst/>
          </a:prstGeom>
        </p:spPr>
      </p:pic>
      <p:sp>
        <p:nvSpPr>
          <p:cNvPr id="6" name="Title 1">
            <a:extLst>
              <a:ext uri="{FF2B5EF4-FFF2-40B4-BE49-F238E27FC236}">
                <a16:creationId xmlns:a16="http://schemas.microsoft.com/office/drawing/2014/main" id="{D6727436-B0E8-9651-BA6D-4A1FCEA16B77}"/>
              </a:ext>
            </a:extLst>
          </p:cNvPr>
          <p:cNvSpPr>
            <a:spLocks noGrp="1"/>
          </p:cNvSpPr>
          <p:nvPr>
            <p:ph type="title"/>
          </p:nvPr>
        </p:nvSpPr>
        <p:spPr>
          <a:xfrm>
            <a:off x="838200" y="596480"/>
            <a:ext cx="10515600" cy="1325563"/>
          </a:xfrm>
        </p:spPr>
        <p:txBody>
          <a:bodyPr/>
          <a:lstStyle/>
          <a:p>
            <a:r>
              <a:rPr lang="en-US"/>
              <a:t>Click to edit Master title style</a:t>
            </a:r>
          </a:p>
        </p:txBody>
      </p:sp>
      <p:sp>
        <p:nvSpPr>
          <p:cNvPr id="8" name="Content Placeholder 2">
            <a:extLst>
              <a:ext uri="{FF2B5EF4-FFF2-40B4-BE49-F238E27FC236}">
                <a16:creationId xmlns:a16="http://schemas.microsoft.com/office/drawing/2014/main" id="{8BCC5F79-768A-8DB3-9C8C-3997E08A8C90}"/>
              </a:ext>
            </a:extLst>
          </p:cNvPr>
          <p:cNvSpPr>
            <a:spLocks noGrp="1"/>
          </p:cNvSpPr>
          <p:nvPr>
            <p:ph idx="1"/>
          </p:nvPr>
        </p:nvSpPr>
        <p:spPr>
          <a:xfrm>
            <a:off x="838200" y="2037233"/>
            <a:ext cx="10515600" cy="4092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1352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1973CE-D947-3B51-00BB-1633EAD181DD}"/>
              </a:ext>
            </a:extLst>
          </p:cNvPr>
          <p:cNvSpPr/>
          <p:nvPr userDrawn="1"/>
        </p:nvSpPr>
        <p:spPr>
          <a:xfrm>
            <a:off x="0" y="538316"/>
            <a:ext cx="12192000" cy="461607"/>
          </a:xfrm>
          <a:prstGeom prst="rect">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2230F2A-C936-7985-D84E-8CA5D84ECE89}"/>
              </a:ext>
            </a:extLst>
          </p:cNvPr>
          <p:cNvSpPr/>
          <p:nvPr userDrawn="1"/>
        </p:nvSpPr>
        <p:spPr>
          <a:xfrm>
            <a:off x="0" y="0"/>
            <a:ext cx="12192000" cy="771525"/>
          </a:xfrm>
          <a:prstGeom prst="rect">
            <a:avLst/>
          </a:prstGeom>
          <a:solidFill>
            <a:srgbClr val="043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10" name="Rectangle 9">
            <a:extLst>
              <a:ext uri="{FF2B5EF4-FFF2-40B4-BE49-F238E27FC236}">
                <a16:creationId xmlns:a16="http://schemas.microsoft.com/office/drawing/2014/main" id="{D09A8AD9-AF34-DA05-925B-4228BA0210D0}"/>
              </a:ext>
            </a:extLst>
          </p:cNvPr>
          <p:cNvSpPr/>
          <p:nvPr userDrawn="1"/>
        </p:nvSpPr>
        <p:spPr>
          <a:xfrm>
            <a:off x="407988" y="390617"/>
            <a:ext cx="11376024" cy="5738721"/>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957FCE8-3459-DE13-B515-812E9AA70D34}"/>
              </a:ext>
            </a:extLst>
          </p:cNvPr>
          <p:cNvSpPr/>
          <p:nvPr userDrawn="1"/>
        </p:nvSpPr>
        <p:spPr>
          <a:xfrm>
            <a:off x="11510413" y="6331648"/>
            <a:ext cx="273600" cy="274320"/>
          </a:xfrm>
          <a:prstGeom prst="rect">
            <a:avLst/>
          </a:prstGeom>
          <a:solidFill>
            <a:srgbClr val="00539B"/>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p>
        </p:txBody>
      </p:sp>
      <p:sp>
        <p:nvSpPr>
          <p:cNvPr id="5" name="Slide Number Placeholder 3">
            <a:extLst>
              <a:ext uri="{FF2B5EF4-FFF2-40B4-BE49-F238E27FC236}">
                <a16:creationId xmlns:a16="http://schemas.microsoft.com/office/drawing/2014/main" id="{B246F683-A4FD-F414-5B80-7301D77FA3B9}"/>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pic>
        <p:nvPicPr>
          <p:cNvPr id="6" name="Picture 5">
            <a:extLst>
              <a:ext uri="{FF2B5EF4-FFF2-40B4-BE49-F238E27FC236}">
                <a16:creationId xmlns:a16="http://schemas.microsoft.com/office/drawing/2014/main" id="{A4EED139-FD93-7A55-3403-76F1112187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9259" y="6244528"/>
            <a:ext cx="1010415" cy="461606"/>
          </a:xfrm>
          <a:prstGeom prst="rect">
            <a:avLst/>
          </a:prstGeom>
        </p:spPr>
      </p:pic>
      <p:sp>
        <p:nvSpPr>
          <p:cNvPr id="11" name="Title 1">
            <a:extLst>
              <a:ext uri="{FF2B5EF4-FFF2-40B4-BE49-F238E27FC236}">
                <a16:creationId xmlns:a16="http://schemas.microsoft.com/office/drawing/2014/main" id="{923DCFB2-7599-33EF-B290-2D98DA7B5018}"/>
              </a:ext>
            </a:extLst>
          </p:cNvPr>
          <p:cNvSpPr>
            <a:spLocks noGrp="1"/>
          </p:cNvSpPr>
          <p:nvPr>
            <p:ph type="title"/>
          </p:nvPr>
        </p:nvSpPr>
        <p:spPr>
          <a:xfrm>
            <a:off x="838200" y="596480"/>
            <a:ext cx="10515600" cy="1325563"/>
          </a:xfrm>
        </p:spPr>
        <p:txBody>
          <a:bodyPr/>
          <a:lstStyle/>
          <a:p>
            <a:r>
              <a:rPr lang="en-US"/>
              <a:t>Click to edit Master title style</a:t>
            </a:r>
          </a:p>
        </p:txBody>
      </p:sp>
      <p:sp>
        <p:nvSpPr>
          <p:cNvPr id="12" name="Content Placeholder 2">
            <a:extLst>
              <a:ext uri="{FF2B5EF4-FFF2-40B4-BE49-F238E27FC236}">
                <a16:creationId xmlns:a16="http://schemas.microsoft.com/office/drawing/2014/main" id="{7E12E880-60C1-0575-87AA-420EAAF16F83}"/>
              </a:ext>
            </a:extLst>
          </p:cNvPr>
          <p:cNvSpPr>
            <a:spLocks noGrp="1"/>
          </p:cNvSpPr>
          <p:nvPr>
            <p:ph idx="1"/>
          </p:nvPr>
        </p:nvSpPr>
        <p:spPr>
          <a:xfrm>
            <a:off x="838200" y="2037233"/>
            <a:ext cx="10515600" cy="4092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569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3DF590-918F-C53E-78A1-9AA17A6B65B3}"/>
              </a:ext>
            </a:extLst>
          </p:cNvPr>
          <p:cNvSpPr/>
          <p:nvPr userDrawn="1"/>
        </p:nvSpPr>
        <p:spPr>
          <a:xfrm>
            <a:off x="0" y="5856294"/>
            <a:ext cx="12192000" cy="461607"/>
          </a:xfrm>
          <a:prstGeom prst="rect">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2230F2A-C936-7985-D84E-8CA5D84ECE89}"/>
              </a:ext>
            </a:extLst>
          </p:cNvPr>
          <p:cNvSpPr/>
          <p:nvPr userDrawn="1"/>
        </p:nvSpPr>
        <p:spPr>
          <a:xfrm>
            <a:off x="0" y="6086475"/>
            <a:ext cx="12192000" cy="771525"/>
          </a:xfrm>
          <a:prstGeom prst="rect">
            <a:avLst/>
          </a:prstGeom>
          <a:solidFill>
            <a:srgbClr val="043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a:solidFill>
                <a:prstClr val="white"/>
              </a:solidFill>
              <a:latin typeface="Calibri" panose="020F0502020204030204"/>
            </a:endParaRPr>
          </a:p>
        </p:txBody>
      </p:sp>
      <p:sp>
        <p:nvSpPr>
          <p:cNvPr id="7" name="Rectangle 6">
            <a:extLst>
              <a:ext uri="{FF2B5EF4-FFF2-40B4-BE49-F238E27FC236}">
                <a16:creationId xmlns:a16="http://schemas.microsoft.com/office/drawing/2014/main" id="{D3299CD3-728E-0538-38A1-996FD9CB465D}"/>
              </a:ext>
            </a:extLst>
          </p:cNvPr>
          <p:cNvSpPr/>
          <p:nvPr userDrawn="1"/>
        </p:nvSpPr>
        <p:spPr>
          <a:xfrm>
            <a:off x="407988" y="390617"/>
            <a:ext cx="11376024" cy="5738721"/>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957FCE8-3459-DE13-B515-812E9AA70D34}"/>
              </a:ext>
            </a:extLst>
          </p:cNvPr>
          <p:cNvSpPr/>
          <p:nvPr userDrawn="1"/>
        </p:nvSpPr>
        <p:spPr>
          <a:xfrm>
            <a:off x="11510413" y="6331648"/>
            <a:ext cx="273600" cy="274320"/>
          </a:xfrm>
          <a:prstGeom prst="rect">
            <a:avLst/>
          </a:prstGeom>
          <a:solidFill>
            <a:srgbClr val="00539B"/>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p>
        </p:txBody>
      </p:sp>
      <p:sp>
        <p:nvSpPr>
          <p:cNvPr id="5" name="Slide Number Placeholder 3">
            <a:extLst>
              <a:ext uri="{FF2B5EF4-FFF2-40B4-BE49-F238E27FC236}">
                <a16:creationId xmlns:a16="http://schemas.microsoft.com/office/drawing/2014/main" id="{B246F683-A4FD-F414-5B80-7301D77FA3B9}"/>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pic>
        <p:nvPicPr>
          <p:cNvPr id="6" name="Picture 5">
            <a:extLst>
              <a:ext uri="{FF2B5EF4-FFF2-40B4-BE49-F238E27FC236}">
                <a16:creationId xmlns:a16="http://schemas.microsoft.com/office/drawing/2014/main" id="{A4EED139-FD93-7A55-3403-76F1112187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9259" y="6244528"/>
            <a:ext cx="1010416" cy="461606"/>
          </a:xfrm>
          <a:prstGeom prst="rect">
            <a:avLst/>
          </a:prstGeom>
        </p:spPr>
      </p:pic>
      <p:sp>
        <p:nvSpPr>
          <p:cNvPr id="9" name="Title 1">
            <a:extLst>
              <a:ext uri="{FF2B5EF4-FFF2-40B4-BE49-F238E27FC236}">
                <a16:creationId xmlns:a16="http://schemas.microsoft.com/office/drawing/2014/main" id="{D031D34B-3C35-0B5C-5B85-8ED54B249B83}"/>
              </a:ext>
            </a:extLst>
          </p:cNvPr>
          <p:cNvSpPr>
            <a:spLocks noGrp="1"/>
          </p:cNvSpPr>
          <p:nvPr>
            <p:ph type="title"/>
          </p:nvPr>
        </p:nvSpPr>
        <p:spPr>
          <a:xfrm>
            <a:off x="838200" y="596480"/>
            <a:ext cx="10515600" cy="1325563"/>
          </a:xfrm>
        </p:spPr>
        <p:txBody>
          <a:bodyPr/>
          <a:lstStyle/>
          <a:p>
            <a:r>
              <a:rPr lang="en-US"/>
              <a:t>Click to edit Master title style</a:t>
            </a:r>
          </a:p>
        </p:txBody>
      </p:sp>
      <p:sp>
        <p:nvSpPr>
          <p:cNvPr id="12" name="Content Placeholder 2">
            <a:extLst>
              <a:ext uri="{FF2B5EF4-FFF2-40B4-BE49-F238E27FC236}">
                <a16:creationId xmlns:a16="http://schemas.microsoft.com/office/drawing/2014/main" id="{CC7F5016-F949-8285-9162-9CC68501D62C}"/>
              </a:ext>
            </a:extLst>
          </p:cNvPr>
          <p:cNvSpPr>
            <a:spLocks noGrp="1"/>
          </p:cNvSpPr>
          <p:nvPr>
            <p:ph idx="1"/>
          </p:nvPr>
        </p:nvSpPr>
        <p:spPr>
          <a:xfrm>
            <a:off x="838200" y="2037233"/>
            <a:ext cx="10515600" cy="4092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4971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9F41D1-6C52-558F-B7C7-B5B8C70634E9}"/>
              </a:ext>
            </a:extLst>
          </p:cNvPr>
          <p:cNvSpPr/>
          <p:nvPr userDrawn="1"/>
        </p:nvSpPr>
        <p:spPr>
          <a:xfrm>
            <a:off x="8343331" y="0"/>
            <a:ext cx="3848669" cy="6858000"/>
          </a:xfrm>
          <a:prstGeom prst="rect">
            <a:avLst/>
          </a:prstGeom>
          <a:solidFill>
            <a:srgbClr val="043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B25CA94-21F6-73AB-C97F-3274906E38AB}"/>
              </a:ext>
            </a:extLst>
          </p:cNvPr>
          <p:cNvSpPr/>
          <p:nvPr userDrawn="1"/>
        </p:nvSpPr>
        <p:spPr>
          <a:xfrm>
            <a:off x="11510413" y="6331648"/>
            <a:ext cx="273600" cy="274320"/>
          </a:xfrm>
          <a:prstGeom prst="rect">
            <a:avLst/>
          </a:prstGeom>
          <a:solidFill>
            <a:srgbClr val="00539B"/>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p>
        </p:txBody>
      </p:sp>
      <p:sp>
        <p:nvSpPr>
          <p:cNvPr id="8" name="Slide Number Placeholder 3">
            <a:extLst>
              <a:ext uri="{FF2B5EF4-FFF2-40B4-BE49-F238E27FC236}">
                <a16:creationId xmlns:a16="http://schemas.microsoft.com/office/drawing/2014/main" id="{692185A8-AD14-ACFF-937E-01ED9C88FE63}"/>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pic>
        <p:nvPicPr>
          <p:cNvPr id="9" name="Picture 8">
            <a:extLst>
              <a:ext uri="{FF2B5EF4-FFF2-40B4-BE49-F238E27FC236}">
                <a16:creationId xmlns:a16="http://schemas.microsoft.com/office/drawing/2014/main" id="{F2E1B4CA-A883-5E9B-33AD-06A38EE760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9259" y="6244528"/>
            <a:ext cx="1010415" cy="461606"/>
          </a:xfrm>
          <a:prstGeom prst="rect">
            <a:avLst/>
          </a:prstGeom>
        </p:spPr>
      </p:pic>
      <p:sp>
        <p:nvSpPr>
          <p:cNvPr id="10" name="Title 1">
            <a:extLst>
              <a:ext uri="{FF2B5EF4-FFF2-40B4-BE49-F238E27FC236}">
                <a16:creationId xmlns:a16="http://schemas.microsoft.com/office/drawing/2014/main" id="{A13D48D3-3FC4-5B2D-6DB1-B98C4CBEB10B}"/>
              </a:ext>
            </a:extLst>
          </p:cNvPr>
          <p:cNvSpPr>
            <a:spLocks noGrp="1"/>
          </p:cNvSpPr>
          <p:nvPr>
            <p:ph type="title"/>
          </p:nvPr>
        </p:nvSpPr>
        <p:spPr>
          <a:xfrm>
            <a:off x="8624603" y="736849"/>
            <a:ext cx="3286125" cy="5308847"/>
          </a:xfrm>
        </p:spPr>
        <p:txBody>
          <a:bodyPr/>
          <a:lstStyle>
            <a:lvl1pPr>
              <a:defRPr>
                <a:solidFill>
                  <a:schemeClr val="bg1"/>
                </a:solidFill>
              </a:defRPr>
            </a:lvl1pPr>
          </a:lstStyle>
          <a:p>
            <a:r>
              <a:rPr lang="en-US"/>
              <a:t>Click to edit Master title style</a:t>
            </a:r>
          </a:p>
        </p:txBody>
      </p:sp>
      <p:sp>
        <p:nvSpPr>
          <p:cNvPr id="11" name="Rectangle 10">
            <a:extLst>
              <a:ext uri="{FF2B5EF4-FFF2-40B4-BE49-F238E27FC236}">
                <a16:creationId xmlns:a16="http://schemas.microsoft.com/office/drawing/2014/main" id="{1A249B52-A2BD-03C1-1913-F00B726026F6}"/>
              </a:ext>
            </a:extLst>
          </p:cNvPr>
          <p:cNvSpPr/>
          <p:nvPr userDrawn="1"/>
        </p:nvSpPr>
        <p:spPr>
          <a:xfrm rot="5400000">
            <a:off x="4683525" y="3198198"/>
            <a:ext cx="6858003" cy="461607"/>
          </a:xfrm>
          <a:prstGeom prst="rect">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ACD1BCD-9256-F759-C25F-D59E418AF653}"/>
              </a:ext>
            </a:extLst>
          </p:cNvPr>
          <p:cNvSpPr/>
          <p:nvPr userDrawn="1"/>
        </p:nvSpPr>
        <p:spPr>
          <a:xfrm>
            <a:off x="407988" y="390617"/>
            <a:ext cx="8070187" cy="5738721"/>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25C0F110-C9CA-F75F-5D90-43B87FC913D5}"/>
              </a:ext>
            </a:extLst>
          </p:cNvPr>
          <p:cNvSpPr>
            <a:spLocks noGrp="1"/>
          </p:cNvSpPr>
          <p:nvPr>
            <p:ph type="body" idx="1"/>
          </p:nvPr>
        </p:nvSpPr>
        <p:spPr>
          <a:xfrm>
            <a:off x="638790" y="736850"/>
            <a:ext cx="7200137" cy="530884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10229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9F41D1-6C52-558F-B7C7-B5B8C70634E9}"/>
              </a:ext>
            </a:extLst>
          </p:cNvPr>
          <p:cNvSpPr/>
          <p:nvPr userDrawn="1"/>
        </p:nvSpPr>
        <p:spPr>
          <a:xfrm>
            <a:off x="0" y="0"/>
            <a:ext cx="3848669" cy="6858000"/>
          </a:xfrm>
          <a:prstGeom prst="rect">
            <a:avLst/>
          </a:prstGeom>
          <a:solidFill>
            <a:srgbClr val="0430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B25CA94-21F6-73AB-C97F-3274906E38AB}"/>
              </a:ext>
            </a:extLst>
          </p:cNvPr>
          <p:cNvSpPr/>
          <p:nvPr userDrawn="1"/>
        </p:nvSpPr>
        <p:spPr>
          <a:xfrm>
            <a:off x="11510413" y="6331648"/>
            <a:ext cx="273600" cy="274320"/>
          </a:xfrm>
          <a:prstGeom prst="rect">
            <a:avLst/>
          </a:prstGeom>
          <a:solidFill>
            <a:srgbClr val="00539B"/>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p>
        </p:txBody>
      </p:sp>
      <p:pic>
        <p:nvPicPr>
          <p:cNvPr id="9" name="Picture 8">
            <a:extLst>
              <a:ext uri="{FF2B5EF4-FFF2-40B4-BE49-F238E27FC236}">
                <a16:creationId xmlns:a16="http://schemas.microsoft.com/office/drawing/2014/main" id="{F2E1B4CA-A883-5E9B-33AD-06A38EE760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9259" y="6244528"/>
            <a:ext cx="1010416" cy="461606"/>
          </a:xfrm>
          <a:prstGeom prst="rect">
            <a:avLst/>
          </a:prstGeom>
        </p:spPr>
      </p:pic>
      <p:sp>
        <p:nvSpPr>
          <p:cNvPr id="10" name="Title 1">
            <a:extLst>
              <a:ext uri="{FF2B5EF4-FFF2-40B4-BE49-F238E27FC236}">
                <a16:creationId xmlns:a16="http://schemas.microsoft.com/office/drawing/2014/main" id="{A13D48D3-3FC4-5B2D-6DB1-B98C4CBEB10B}"/>
              </a:ext>
            </a:extLst>
          </p:cNvPr>
          <p:cNvSpPr>
            <a:spLocks noGrp="1"/>
          </p:cNvSpPr>
          <p:nvPr>
            <p:ph type="title"/>
          </p:nvPr>
        </p:nvSpPr>
        <p:spPr>
          <a:xfrm>
            <a:off x="281271" y="736847"/>
            <a:ext cx="3286125" cy="5308847"/>
          </a:xfrm>
        </p:spPr>
        <p:txBody>
          <a:bodyPr/>
          <a:lstStyle>
            <a:lvl1pPr>
              <a:defRPr>
                <a:solidFill>
                  <a:schemeClr val="bg1"/>
                </a:solidFill>
              </a:defRPr>
            </a:lvl1pPr>
          </a:lstStyle>
          <a:p>
            <a:r>
              <a:rPr lang="en-US"/>
              <a:t>Click to edit Master title style</a:t>
            </a:r>
          </a:p>
        </p:txBody>
      </p:sp>
      <p:sp>
        <p:nvSpPr>
          <p:cNvPr id="11" name="Rectangle 10">
            <a:extLst>
              <a:ext uri="{FF2B5EF4-FFF2-40B4-BE49-F238E27FC236}">
                <a16:creationId xmlns:a16="http://schemas.microsoft.com/office/drawing/2014/main" id="{1A249B52-A2BD-03C1-1913-F00B726026F6}"/>
              </a:ext>
            </a:extLst>
          </p:cNvPr>
          <p:cNvSpPr/>
          <p:nvPr userDrawn="1"/>
        </p:nvSpPr>
        <p:spPr>
          <a:xfrm rot="5400000">
            <a:off x="650470" y="3198197"/>
            <a:ext cx="6858003" cy="461607"/>
          </a:xfrm>
          <a:prstGeom prst="rect">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5F28766-44CF-F6E6-6118-CF4AC932B003}"/>
              </a:ext>
            </a:extLst>
          </p:cNvPr>
          <p:cNvSpPr/>
          <p:nvPr userDrawn="1"/>
        </p:nvSpPr>
        <p:spPr>
          <a:xfrm>
            <a:off x="3728620" y="390617"/>
            <a:ext cx="8055391" cy="5738721"/>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78179536-5AEB-4666-3027-23F4BD7A63FF}"/>
              </a:ext>
            </a:extLst>
          </p:cNvPr>
          <p:cNvSpPr>
            <a:spLocks noGrp="1"/>
          </p:cNvSpPr>
          <p:nvPr>
            <p:ph type="body" idx="1"/>
          </p:nvPr>
        </p:nvSpPr>
        <p:spPr>
          <a:xfrm>
            <a:off x="3848667" y="736848"/>
            <a:ext cx="7661745" cy="530884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3">
            <a:extLst>
              <a:ext uri="{FF2B5EF4-FFF2-40B4-BE49-F238E27FC236}">
                <a16:creationId xmlns:a16="http://schemas.microsoft.com/office/drawing/2014/main" id="{692185A8-AD14-ACFF-937E-01ED9C88FE63}"/>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spTree>
    <p:extLst>
      <p:ext uri="{BB962C8B-B14F-4D97-AF65-F5344CB8AC3E}">
        <p14:creationId xmlns:p14="http://schemas.microsoft.com/office/powerpoint/2010/main" val="331164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61A79AA-16AB-88B3-7461-D4D9DA80675F}"/>
              </a:ext>
            </a:extLst>
          </p:cNvPr>
          <p:cNvSpPr/>
          <p:nvPr userDrawn="1"/>
        </p:nvSpPr>
        <p:spPr>
          <a:xfrm>
            <a:off x="407988" y="390617"/>
            <a:ext cx="11376024" cy="5738721"/>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ue text on a black background&#10;&#10;Description automatically generated">
            <a:extLst>
              <a:ext uri="{FF2B5EF4-FFF2-40B4-BE49-F238E27FC236}">
                <a16:creationId xmlns:a16="http://schemas.microsoft.com/office/drawing/2014/main" id="{B545CE3F-1FC2-51B1-37D2-59FCC4114D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259" y="6244528"/>
            <a:ext cx="1010416" cy="461607"/>
          </a:xfrm>
          <a:prstGeom prst="rect">
            <a:avLst/>
          </a:prstGeom>
        </p:spPr>
      </p:pic>
      <p:sp>
        <p:nvSpPr>
          <p:cNvPr id="7" name="Picture Placeholder 6">
            <a:extLst>
              <a:ext uri="{FF2B5EF4-FFF2-40B4-BE49-F238E27FC236}">
                <a16:creationId xmlns:a16="http://schemas.microsoft.com/office/drawing/2014/main" id="{3CF9DA15-3055-39B5-3998-833CC3CA59C0}"/>
              </a:ext>
            </a:extLst>
          </p:cNvPr>
          <p:cNvSpPr>
            <a:spLocks noGrp="1"/>
          </p:cNvSpPr>
          <p:nvPr>
            <p:ph type="pic" sz="quarter" idx="10"/>
          </p:nvPr>
        </p:nvSpPr>
        <p:spPr>
          <a:xfrm>
            <a:off x="5097518" y="681037"/>
            <a:ext cx="6254696" cy="5187952"/>
          </a:xfrm>
        </p:spPr>
        <p:txBody>
          <a:bodyPr/>
          <a:lstStyle/>
          <a:p>
            <a:endParaRPr lang="en-US"/>
          </a:p>
        </p:txBody>
      </p:sp>
      <p:sp>
        <p:nvSpPr>
          <p:cNvPr id="9" name="Text Placeholder 2">
            <a:extLst>
              <a:ext uri="{FF2B5EF4-FFF2-40B4-BE49-F238E27FC236}">
                <a16:creationId xmlns:a16="http://schemas.microsoft.com/office/drawing/2014/main" id="{9B68271B-B80D-04D2-36AF-0ABD5DFCAAD5}"/>
              </a:ext>
            </a:extLst>
          </p:cNvPr>
          <p:cNvSpPr>
            <a:spLocks noGrp="1"/>
          </p:cNvSpPr>
          <p:nvPr>
            <p:ph idx="1"/>
          </p:nvPr>
        </p:nvSpPr>
        <p:spPr>
          <a:xfrm>
            <a:off x="838200" y="1805878"/>
            <a:ext cx="4088907" cy="4063111"/>
          </a:xfrm>
          <a:prstGeom prst="rect">
            <a:avLst/>
          </a:prstGeom>
        </p:spPr>
        <p:txBody>
          <a:bodyPr vert="horz" lIns="91440" tIns="45720" rIns="91440" bIns="45720" rtlCol="0">
            <a:noAutofit/>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a:extLst>
              <a:ext uri="{FF2B5EF4-FFF2-40B4-BE49-F238E27FC236}">
                <a16:creationId xmlns:a16="http://schemas.microsoft.com/office/drawing/2014/main" id="{4F4F6E96-4A05-E8DE-E2B1-91F27B713120}"/>
              </a:ext>
            </a:extLst>
          </p:cNvPr>
          <p:cNvSpPr>
            <a:spLocks noGrp="1"/>
          </p:cNvSpPr>
          <p:nvPr>
            <p:ph type="title"/>
          </p:nvPr>
        </p:nvSpPr>
        <p:spPr>
          <a:xfrm>
            <a:off x="838200" y="681037"/>
            <a:ext cx="4088907" cy="1009651"/>
          </a:xfrm>
          <a:prstGeom prst="rect">
            <a:avLst/>
          </a:prstGeom>
        </p:spPr>
        <p:txBody>
          <a:bodyPr vert="horz" lIns="91440" tIns="45720" rIns="91440" bIns="45720" rtlCol="0" anchor="ctr">
            <a:noAutofit/>
          </a:bodyPr>
          <a:lstStyle>
            <a:lvl1pPr>
              <a:defRPr sz="2800"/>
            </a:lvl1pPr>
          </a:lstStyle>
          <a:p>
            <a:r>
              <a:rPr lang="en-US"/>
              <a:t>Click to edit Master title style</a:t>
            </a:r>
          </a:p>
        </p:txBody>
      </p:sp>
    </p:spTree>
    <p:extLst>
      <p:ext uri="{BB962C8B-B14F-4D97-AF65-F5344CB8AC3E}">
        <p14:creationId xmlns:p14="http://schemas.microsoft.com/office/powerpoint/2010/main" val="212842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D0254D8-39ED-AAEC-7AC8-AB2391073760}"/>
              </a:ext>
            </a:extLst>
          </p:cNvPr>
          <p:cNvSpPr/>
          <p:nvPr userDrawn="1"/>
        </p:nvSpPr>
        <p:spPr>
          <a:xfrm>
            <a:off x="407988" y="390617"/>
            <a:ext cx="11376024" cy="5738721"/>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Placeholder 1">
            <a:extLst>
              <a:ext uri="{FF2B5EF4-FFF2-40B4-BE49-F238E27FC236}">
                <a16:creationId xmlns:a16="http://schemas.microsoft.com/office/drawing/2014/main" id="{584B9712-EBDA-81B0-9F6E-DC6236E4CF67}"/>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Autofit/>
          </a:bodyPr>
          <a:lstStyle/>
          <a:p>
            <a:r>
              <a:rPr lang="en-US"/>
              <a:t>Click to edit Master title style</a:t>
            </a:r>
          </a:p>
        </p:txBody>
      </p:sp>
      <p:sp>
        <p:nvSpPr>
          <p:cNvPr id="4" name="Text Placeholder 2">
            <a:extLst>
              <a:ext uri="{FF2B5EF4-FFF2-40B4-BE49-F238E27FC236}">
                <a16:creationId xmlns:a16="http://schemas.microsoft.com/office/drawing/2014/main" id="{2597ED06-BD00-60E3-2145-110E9ACC4009}"/>
              </a:ext>
            </a:extLst>
          </p:cNvPr>
          <p:cNvSpPr>
            <a:spLocks noGrp="1"/>
          </p:cNvSpPr>
          <p:nvPr>
            <p:ph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blue text on a black background&#10;&#10;Description automatically generated">
            <a:extLst>
              <a:ext uri="{FF2B5EF4-FFF2-40B4-BE49-F238E27FC236}">
                <a16:creationId xmlns:a16="http://schemas.microsoft.com/office/drawing/2014/main" id="{5AB46FA6-9A67-67F2-7121-25132BC1CC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9259" y="6244528"/>
            <a:ext cx="1010416" cy="461607"/>
          </a:xfrm>
          <a:prstGeom prst="rect">
            <a:avLst/>
          </a:prstGeom>
        </p:spPr>
      </p:pic>
    </p:spTree>
    <p:extLst>
      <p:ext uri="{BB962C8B-B14F-4D97-AF65-F5344CB8AC3E}">
        <p14:creationId xmlns:p14="http://schemas.microsoft.com/office/powerpoint/2010/main" val="3266114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5AD7B7-D22E-F594-39FC-F5D2A71CE8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CC5EF035-98D6-C433-64B6-5C69EBAA1E36}"/>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9592054C-E070-1379-6088-38921149659F}"/>
              </a:ext>
            </a:extLst>
          </p:cNvPr>
          <p:cNvSpPr/>
          <p:nvPr userDrawn="1"/>
        </p:nvSpPr>
        <p:spPr>
          <a:xfrm>
            <a:off x="11510413" y="6331648"/>
            <a:ext cx="273600" cy="274320"/>
          </a:xfrm>
          <a:prstGeom prst="rect">
            <a:avLst/>
          </a:prstGeom>
          <a:solidFill>
            <a:srgbClr val="00539B"/>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a:p>
        </p:txBody>
      </p:sp>
      <p:sp>
        <p:nvSpPr>
          <p:cNvPr id="9" name="Slide Number Placeholder 3">
            <a:extLst>
              <a:ext uri="{FF2B5EF4-FFF2-40B4-BE49-F238E27FC236}">
                <a16:creationId xmlns:a16="http://schemas.microsoft.com/office/drawing/2014/main" id="{B1646B86-6580-2996-C524-3A6E82B856E7}"/>
              </a:ext>
            </a:extLst>
          </p:cNvPr>
          <p:cNvSpPr txBox="1">
            <a:spLocks/>
          </p:cNvSpPr>
          <p:nvPr userDrawn="1"/>
        </p:nvSpPr>
        <p:spPr>
          <a:xfrm>
            <a:off x="11510412" y="6331649"/>
            <a:ext cx="273600" cy="274321"/>
          </a:xfrm>
          <a:prstGeom prst="rect">
            <a:avLst/>
          </a:prstGeom>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FB85BDB3-3CFC-403C-9871-14776D829718}" type="slidenum">
              <a:rPr lang="en-US" sz="1000" b="1" smtClean="0">
                <a:solidFill>
                  <a:schemeClr val="bg1"/>
                </a:solidFill>
              </a:rPr>
              <a:pPr algn="ctr"/>
              <a:t>‹#›</a:t>
            </a:fld>
            <a:endParaRPr lang="en-US" sz="1000" b="1">
              <a:solidFill>
                <a:schemeClr val="bg1"/>
              </a:solidFill>
            </a:endParaRPr>
          </a:p>
        </p:txBody>
      </p:sp>
    </p:spTree>
    <p:extLst>
      <p:ext uri="{BB962C8B-B14F-4D97-AF65-F5344CB8AC3E}">
        <p14:creationId xmlns:p14="http://schemas.microsoft.com/office/powerpoint/2010/main" val="1232776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58" r:id="rId4"/>
    <p:sldLayoutId id="2147483654" r:id="rId5"/>
    <p:sldLayoutId id="2147483661" r:id="rId6"/>
    <p:sldLayoutId id="2147483651" r:id="rId7"/>
    <p:sldLayoutId id="2147483656" r:id="rId8"/>
    <p:sldLayoutId id="2147483660" r:id="rId9"/>
    <p:sldLayoutId id="2147483662" r:id="rId10"/>
    <p:sldLayoutId id="2147483663" r:id="rId11"/>
    <p:sldLayoutId id="2147483652" r:id="rId12"/>
    <p:sldLayoutId id="2147483653" r:id="rId13"/>
    <p:sldLayoutId id="2147483659"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exceptionalchildren.org/engage/cecommunity-all-member-forum"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hyperlink" Target="https://exceptionalchildren.org/blog"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FAD583D-F596-024C-D28D-D7951798E308}"/>
              </a:ext>
            </a:extLst>
          </p:cNvPr>
          <p:cNvSpPr txBox="1"/>
          <p:nvPr/>
        </p:nvSpPr>
        <p:spPr>
          <a:xfrm>
            <a:off x="1759967" y="1580345"/>
            <a:ext cx="8860325" cy="2554545"/>
          </a:xfrm>
          <a:prstGeom prst="rect">
            <a:avLst/>
          </a:prstGeom>
          <a:noFill/>
        </p:spPr>
        <p:txBody>
          <a:bodyPr wrap="square" rtlCol="0">
            <a:spAutoFit/>
          </a:bodyPr>
          <a:lstStyle/>
          <a:p>
            <a:pPr algn="ctr"/>
            <a:r>
              <a:rPr lang="en-US" sz="8000" b="1">
                <a:latin typeface="+mj-lt"/>
              </a:rPr>
              <a:t>CEC Student Chapter Trivia</a:t>
            </a:r>
          </a:p>
        </p:txBody>
      </p:sp>
    </p:spTree>
    <p:extLst>
      <p:ext uri="{BB962C8B-B14F-4D97-AF65-F5344CB8AC3E}">
        <p14:creationId xmlns:p14="http://schemas.microsoft.com/office/powerpoint/2010/main" val="1171089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5E534-BC00-82C1-2602-1DEED54BE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FCB40C-CEA7-592C-BA02-99D7B5D4823D}"/>
              </a:ext>
            </a:extLst>
          </p:cNvPr>
          <p:cNvSpPr>
            <a:spLocks noGrp="1"/>
          </p:cNvSpPr>
          <p:nvPr>
            <p:ph type="title"/>
          </p:nvPr>
        </p:nvSpPr>
        <p:spPr>
          <a:xfrm>
            <a:off x="546931" y="679403"/>
            <a:ext cx="11605189" cy="1009651"/>
          </a:xfrm>
        </p:spPr>
        <p:txBody>
          <a:bodyPr>
            <a:noAutofit/>
          </a:bodyPr>
          <a:lstStyle/>
          <a:p>
            <a:r>
              <a:rPr lang="en-US" sz="3600" b="1" i="0" dirty="0">
                <a:solidFill>
                  <a:srgbClr val="000000"/>
                </a:solidFill>
                <a:effectLst/>
                <a:latin typeface="Aptos" panose="020B0004020202020204" pitchFamily="34" charset="0"/>
              </a:rPr>
              <a:t>CEC has an online platform that allows members to communicate, share ideas, and network with each other. What is it called? </a:t>
            </a:r>
            <a:endParaRPr lang="en-US" sz="333300" b="1" dirty="0"/>
          </a:p>
        </p:txBody>
      </p:sp>
      <p:sp>
        <p:nvSpPr>
          <p:cNvPr id="3" name="Content Placeholder 2">
            <a:extLst>
              <a:ext uri="{FF2B5EF4-FFF2-40B4-BE49-F238E27FC236}">
                <a16:creationId xmlns:a16="http://schemas.microsoft.com/office/drawing/2014/main" id="{4FABDAB0-846D-FA63-4FDF-AFFA60BCD0B2}"/>
              </a:ext>
            </a:extLst>
          </p:cNvPr>
          <p:cNvSpPr>
            <a:spLocks noGrp="1"/>
          </p:cNvSpPr>
          <p:nvPr>
            <p:ph idx="1"/>
          </p:nvPr>
        </p:nvSpPr>
        <p:spPr>
          <a:xfrm>
            <a:off x="546931" y="2546647"/>
            <a:ext cx="11143716" cy="3435408"/>
          </a:xfrm>
        </p:spPr>
        <p:txBody>
          <a:bodyPr>
            <a:normAutofit/>
          </a:bodyPr>
          <a:lstStyle/>
          <a:p>
            <a:r>
              <a:rPr lang="en-US" sz="4000" err="1">
                <a:solidFill>
                  <a:srgbClr val="C00000"/>
                </a:solidFill>
              </a:rPr>
              <a:t>CECommunity</a:t>
            </a:r>
            <a:r>
              <a:rPr lang="en-US" sz="4000">
                <a:solidFill>
                  <a:srgbClr val="C00000"/>
                </a:solidFill>
              </a:rPr>
              <a:t> </a:t>
            </a:r>
          </a:p>
          <a:p>
            <a:r>
              <a:rPr lang="en-US" sz="4000">
                <a:solidFill>
                  <a:schemeClr val="bg1">
                    <a:lumMod val="65000"/>
                  </a:schemeClr>
                </a:solidFill>
              </a:rPr>
              <a:t>CEC Hub </a:t>
            </a:r>
          </a:p>
          <a:p>
            <a:r>
              <a:rPr lang="en-US" sz="4000">
                <a:solidFill>
                  <a:schemeClr val="bg1">
                    <a:lumMod val="65000"/>
                  </a:schemeClr>
                </a:solidFill>
              </a:rPr>
              <a:t>CEC Connect </a:t>
            </a:r>
          </a:p>
          <a:p>
            <a:r>
              <a:rPr lang="en-US" sz="4000">
                <a:solidFill>
                  <a:schemeClr val="bg1">
                    <a:lumMod val="65000"/>
                  </a:schemeClr>
                </a:solidFill>
              </a:rPr>
              <a:t>CEC Corner </a:t>
            </a:r>
          </a:p>
        </p:txBody>
      </p:sp>
      <p:pic>
        <p:nvPicPr>
          <p:cNvPr id="4" name="Picture Placeholder 8" descr="A screenshot of a cell phone&#10;&#10;Description automatically generated">
            <a:extLst>
              <a:ext uri="{FF2B5EF4-FFF2-40B4-BE49-F238E27FC236}">
                <a16:creationId xmlns:a16="http://schemas.microsoft.com/office/drawing/2014/main" id="{6170B497-3DDB-AC18-8601-941C5853BFD0}"/>
              </a:ext>
            </a:extLst>
          </p:cNvPr>
          <p:cNvPicPr>
            <a:picLocks noGrp="1" noRot="1" noMove="1" noResize="1" noEditPoints="1" noAdjustHandles="1" noChangeArrowheads="1" noChangeShapeType="1" noCrop="1"/>
          </p:cNvPicPr>
          <p:nvPr/>
        </p:nvPicPr>
        <p:blipFill>
          <a:blip r:embed="rId3"/>
          <a:stretch/>
        </p:blipFill>
        <p:spPr>
          <a:xfrm rot="21600000">
            <a:off x="7113494" y="1605364"/>
            <a:ext cx="3195620" cy="4376691"/>
          </a:xfrm>
          <a:prstGeom prst="rect">
            <a:avLst/>
          </a:prstGeom>
          <a:noFill/>
        </p:spPr>
      </p:pic>
      <p:pic>
        <p:nvPicPr>
          <p:cNvPr id="5" name="Picture 4">
            <a:hlinkClick r:id="rId4"/>
            <a:extLst>
              <a:ext uri="{FF2B5EF4-FFF2-40B4-BE49-F238E27FC236}">
                <a16:creationId xmlns:a16="http://schemas.microsoft.com/office/drawing/2014/main" id="{29A02493-C47A-3C78-D906-C75F4DE1F743}"/>
              </a:ext>
            </a:extLst>
          </p:cNvPr>
          <p:cNvPicPr>
            <a:picLocks noGrp="1" noRot="1" noChangeAspect="1" noMove="1" noResize="1" noEditPoints="1" noAdjustHandles="1" noChangeArrowheads="1" noChangeShapeType="1" noCrop="1"/>
          </p:cNvPicPr>
          <p:nvPr/>
        </p:nvPicPr>
        <p:blipFill>
          <a:blip r:embed="rId5"/>
          <a:stretch>
            <a:fillRect/>
          </a:stretch>
        </p:blipFill>
        <p:spPr>
          <a:xfrm>
            <a:off x="7328646" y="1949823"/>
            <a:ext cx="2797863" cy="36576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22501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CACCC-887C-0F69-5B73-0A4E5E7CDA9E}"/>
              </a:ext>
            </a:extLst>
          </p:cNvPr>
          <p:cNvSpPr>
            <a:spLocks noGrp="1"/>
          </p:cNvSpPr>
          <p:nvPr>
            <p:ph type="title"/>
          </p:nvPr>
        </p:nvSpPr>
        <p:spPr/>
        <p:txBody>
          <a:bodyPr/>
          <a:lstStyle/>
          <a:p>
            <a:r>
              <a:rPr lang="en-US" sz="3600" b="1" dirty="0">
                <a:latin typeface="Aptos" panose="020B0004020202020204" pitchFamily="34" charset="0"/>
              </a:rPr>
              <a:t>Who governs CEC Student Chapters?</a:t>
            </a:r>
          </a:p>
        </p:txBody>
      </p:sp>
      <p:sp>
        <p:nvSpPr>
          <p:cNvPr id="3" name="Content Placeholder 2">
            <a:extLst>
              <a:ext uri="{FF2B5EF4-FFF2-40B4-BE49-F238E27FC236}">
                <a16:creationId xmlns:a16="http://schemas.microsoft.com/office/drawing/2014/main" id="{DED3C912-CBA9-3EE3-64B1-4DC6067DD0E7}"/>
              </a:ext>
            </a:extLst>
          </p:cNvPr>
          <p:cNvSpPr>
            <a:spLocks noGrp="1"/>
          </p:cNvSpPr>
          <p:nvPr>
            <p:ph idx="1"/>
          </p:nvPr>
        </p:nvSpPr>
        <p:spPr/>
        <p:txBody>
          <a:bodyPr/>
          <a:lstStyle/>
          <a:p>
            <a:r>
              <a:rPr lang="en-US" sz="4000"/>
              <a:t>CEC National</a:t>
            </a:r>
          </a:p>
          <a:p>
            <a:r>
              <a:rPr lang="en-US" sz="4000"/>
              <a:t>CEC State and Provincial Units</a:t>
            </a:r>
          </a:p>
          <a:p>
            <a:r>
              <a:rPr lang="en-US" sz="4000"/>
              <a:t>CEC Divisions</a:t>
            </a:r>
          </a:p>
          <a:p>
            <a:r>
              <a:rPr lang="en-US" sz="4000"/>
              <a:t>The CEC President</a:t>
            </a:r>
          </a:p>
        </p:txBody>
      </p:sp>
    </p:spTree>
    <p:extLst>
      <p:ext uri="{BB962C8B-B14F-4D97-AF65-F5344CB8AC3E}">
        <p14:creationId xmlns:p14="http://schemas.microsoft.com/office/powerpoint/2010/main" val="3718219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6B98B-B9C5-4D95-4164-E1059EA075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4D6CB9-E62C-2A3B-93A9-794A8B450903}"/>
              </a:ext>
            </a:extLst>
          </p:cNvPr>
          <p:cNvSpPr>
            <a:spLocks noGrp="1"/>
          </p:cNvSpPr>
          <p:nvPr>
            <p:ph type="title"/>
          </p:nvPr>
        </p:nvSpPr>
        <p:spPr/>
        <p:txBody>
          <a:bodyPr/>
          <a:lstStyle/>
          <a:p>
            <a:r>
              <a:rPr lang="en-US" sz="3600" b="1" dirty="0">
                <a:latin typeface="Aptos" panose="020B0004020202020204" pitchFamily="34" charset="0"/>
              </a:rPr>
              <a:t>Who governs CEC Student Chapters?</a:t>
            </a:r>
          </a:p>
        </p:txBody>
      </p:sp>
      <p:sp>
        <p:nvSpPr>
          <p:cNvPr id="3" name="Content Placeholder 2">
            <a:extLst>
              <a:ext uri="{FF2B5EF4-FFF2-40B4-BE49-F238E27FC236}">
                <a16:creationId xmlns:a16="http://schemas.microsoft.com/office/drawing/2014/main" id="{5C6DF69F-F978-BB8D-BE5B-A954B2963469}"/>
              </a:ext>
            </a:extLst>
          </p:cNvPr>
          <p:cNvSpPr>
            <a:spLocks noGrp="1"/>
          </p:cNvSpPr>
          <p:nvPr>
            <p:ph idx="1"/>
          </p:nvPr>
        </p:nvSpPr>
        <p:spPr/>
        <p:txBody>
          <a:bodyPr/>
          <a:lstStyle/>
          <a:p>
            <a:r>
              <a:rPr lang="en-US" sz="4000">
                <a:solidFill>
                  <a:schemeClr val="bg1">
                    <a:lumMod val="65000"/>
                  </a:schemeClr>
                </a:solidFill>
              </a:rPr>
              <a:t>CEC National</a:t>
            </a:r>
          </a:p>
          <a:p>
            <a:r>
              <a:rPr lang="en-US" sz="4000">
                <a:solidFill>
                  <a:srgbClr val="C00000"/>
                </a:solidFill>
              </a:rPr>
              <a:t>CEC State and Provincial Units</a:t>
            </a:r>
          </a:p>
          <a:p>
            <a:r>
              <a:rPr lang="en-US" sz="4000">
                <a:solidFill>
                  <a:schemeClr val="bg1">
                    <a:lumMod val="65000"/>
                  </a:schemeClr>
                </a:solidFill>
              </a:rPr>
              <a:t>CEC Divisions</a:t>
            </a:r>
          </a:p>
          <a:p>
            <a:r>
              <a:rPr lang="en-US" sz="4000">
                <a:solidFill>
                  <a:schemeClr val="bg1">
                    <a:lumMod val="65000"/>
                  </a:schemeClr>
                </a:solidFill>
              </a:rPr>
              <a:t>The CEC President</a:t>
            </a:r>
          </a:p>
        </p:txBody>
      </p:sp>
    </p:spTree>
    <p:extLst>
      <p:ext uri="{BB962C8B-B14F-4D97-AF65-F5344CB8AC3E}">
        <p14:creationId xmlns:p14="http://schemas.microsoft.com/office/powerpoint/2010/main" val="1803909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8D906-3D79-E4F2-513F-3F124821D679}"/>
              </a:ext>
            </a:extLst>
          </p:cNvPr>
          <p:cNvSpPr>
            <a:spLocks noGrp="1"/>
          </p:cNvSpPr>
          <p:nvPr>
            <p:ph type="title"/>
          </p:nvPr>
        </p:nvSpPr>
        <p:spPr>
          <a:xfrm>
            <a:off x="838200" y="1074945"/>
            <a:ext cx="10515600" cy="1325563"/>
          </a:xfrm>
        </p:spPr>
        <p:txBody>
          <a:bodyPr/>
          <a:lstStyle/>
          <a:p>
            <a:r>
              <a:rPr lang="en-US" sz="3600" b="1" dirty="0">
                <a:latin typeface="Aptos" panose="020B0004020202020204" pitchFamily="34" charset="0"/>
              </a:rPr>
              <a:t>CEC Pre-Service Student membership comes with liability insurance</a:t>
            </a:r>
          </a:p>
        </p:txBody>
      </p:sp>
      <p:sp>
        <p:nvSpPr>
          <p:cNvPr id="3" name="Content Placeholder 2">
            <a:extLst>
              <a:ext uri="{FF2B5EF4-FFF2-40B4-BE49-F238E27FC236}">
                <a16:creationId xmlns:a16="http://schemas.microsoft.com/office/drawing/2014/main" id="{593EB05D-5E27-55C9-B97C-C627779989C6}"/>
              </a:ext>
            </a:extLst>
          </p:cNvPr>
          <p:cNvSpPr>
            <a:spLocks noGrp="1"/>
          </p:cNvSpPr>
          <p:nvPr>
            <p:ph idx="1"/>
          </p:nvPr>
        </p:nvSpPr>
        <p:spPr>
          <a:xfrm>
            <a:off x="838200" y="3540641"/>
            <a:ext cx="10515600" cy="2588695"/>
          </a:xfrm>
        </p:spPr>
        <p:txBody>
          <a:bodyPr/>
          <a:lstStyle/>
          <a:p>
            <a:pPr marL="0" indent="0">
              <a:buNone/>
            </a:pPr>
            <a:r>
              <a:rPr lang="en-US"/>
              <a:t>True or False </a:t>
            </a:r>
          </a:p>
        </p:txBody>
      </p:sp>
    </p:spTree>
    <p:extLst>
      <p:ext uri="{BB962C8B-B14F-4D97-AF65-F5344CB8AC3E}">
        <p14:creationId xmlns:p14="http://schemas.microsoft.com/office/powerpoint/2010/main" val="3596423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23D58-2A05-56D9-BD76-CC18ADA699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B16ED5-0A85-875B-A09E-48B044399DFB}"/>
              </a:ext>
            </a:extLst>
          </p:cNvPr>
          <p:cNvSpPr>
            <a:spLocks noGrp="1"/>
          </p:cNvSpPr>
          <p:nvPr>
            <p:ph type="title"/>
          </p:nvPr>
        </p:nvSpPr>
        <p:spPr>
          <a:xfrm>
            <a:off x="838200" y="639010"/>
            <a:ext cx="10515600" cy="1325563"/>
          </a:xfrm>
        </p:spPr>
        <p:txBody>
          <a:bodyPr/>
          <a:lstStyle/>
          <a:p>
            <a:r>
              <a:rPr lang="en-US" sz="3600" b="1" dirty="0">
                <a:latin typeface="Aptos" panose="020B0004020202020204" pitchFamily="34" charset="0"/>
              </a:rPr>
              <a:t>CEC Pre-Service Student membership comes with liability insurance</a:t>
            </a:r>
          </a:p>
        </p:txBody>
      </p:sp>
      <p:sp>
        <p:nvSpPr>
          <p:cNvPr id="3" name="Content Placeholder 2">
            <a:extLst>
              <a:ext uri="{FF2B5EF4-FFF2-40B4-BE49-F238E27FC236}">
                <a16:creationId xmlns:a16="http://schemas.microsoft.com/office/drawing/2014/main" id="{2051472F-744B-1BD6-EAD7-8C080AB6C80C}"/>
              </a:ext>
            </a:extLst>
          </p:cNvPr>
          <p:cNvSpPr>
            <a:spLocks noGrp="1"/>
          </p:cNvSpPr>
          <p:nvPr>
            <p:ph idx="1"/>
          </p:nvPr>
        </p:nvSpPr>
        <p:spPr>
          <a:xfrm>
            <a:off x="838200" y="3540641"/>
            <a:ext cx="10515600" cy="2588695"/>
          </a:xfrm>
        </p:spPr>
        <p:txBody>
          <a:bodyPr/>
          <a:lstStyle/>
          <a:p>
            <a:pPr marL="0" indent="0">
              <a:buNone/>
            </a:pPr>
            <a:r>
              <a:rPr lang="en-US">
                <a:solidFill>
                  <a:srgbClr val="C00000"/>
                </a:solidFill>
              </a:rPr>
              <a:t>True</a:t>
            </a:r>
            <a:r>
              <a:rPr lang="en-US">
                <a:solidFill>
                  <a:schemeClr val="bg2">
                    <a:lumMod val="75000"/>
                  </a:schemeClr>
                </a:solidFill>
              </a:rPr>
              <a:t> or False </a:t>
            </a:r>
          </a:p>
        </p:txBody>
      </p:sp>
    </p:spTree>
    <p:extLst>
      <p:ext uri="{BB962C8B-B14F-4D97-AF65-F5344CB8AC3E}">
        <p14:creationId xmlns:p14="http://schemas.microsoft.com/office/powerpoint/2010/main" val="1778779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0936F-167F-3627-6763-2EFBFBA6B5E2}"/>
              </a:ext>
            </a:extLst>
          </p:cNvPr>
          <p:cNvSpPr>
            <a:spLocks noGrp="1"/>
          </p:cNvSpPr>
          <p:nvPr>
            <p:ph type="title"/>
          </p:nvPr>
        </p:nvSpPr>
        <p:spPr>
          <a:xfrm>
            <a:off x="838200" y="877834"/>
            <a:ext cx="10515600" cy="1325563"/>
          </a:xfrm>
        </p:spPr>
        <p:txBody>
          <a:bodyPr/>
          <a:lstStyle/>
          <a:p>
            <a:r>
              <a:rPr lang="en-US" sz="3600" b="1" dirty="0">
                <a:latin typeface="Aptos" panose="020B0004020202020204" pitchFamily="34" charset="0"/>
              </a:rPr>
              <a:t>CEC In-Dues Professional Liability Program (Pre-Service Student)</a:t>
            </a:r>
            <a:br>
              <a:rPr lang="en-US" sz="3600" b="1" dirty="0">
                <a:latin typeface="Aptos" panose="020B0004020202020204" pitchFamily="34" charset="0"/>
              </a:rPr>
            </a:br>
            <a:endParaRPr lang="en-US" sz="3600" dirty="0">
              <a:latin typeface="Aptos" panose="020B0004020202020204" pitchFamily="34" charset="0"/>
            </a:endParaRPr>
          </a:p>
        </p:txBody>
      </p:sp>
      <p:sp>
        <p:nvSpPr>
          <p:cNvPr id="3" name="Content Placeholder 2">
            <a:extLst>
              <a:ext uri="{FF2B5EF4-FFF2-40B4-BE49-F238E27FC236}">
                <a16:creationId xmlns:a16="http://schemas.microsoft.com/office/drawing/2014/main" id="{419AAC95-73AE-C96D-4B72-0F17F878FC90}"/>
              </a:ext>
            </a:extLst>
          </p:cNvPr>
          <p:cNvSpPr>
            <a:spLocks noGrp="1"/>
          </p:cNvSpPr>
          <p:nvPr>
            <p:ph idx="1"/>
          </p:nvPr>
        </p:nvSpPr>
        <p:spPr/>
        <p:txBody>
          <a:bodyPr/>
          <a:lstStyle/>
          <a:p>
            <a:r>
              <a:rPr lang="en-US" sz="2000"/>
              <a:t>As a pre-service student educator, you face many of the same professional liability exposures as a licensed instructor. The CEC In-Dues Professional Liability Insurance benefit helps protect the personal finances and career prospects of Pre-Service Student members if named in a professional liability lawsuit.</a:t>
            </a:r>
          </a:p>
          <a:p>
            <a:r>
              <a:rPr lang="en-US" sz="2000"/>
              <a:t>Coverage dedicated to your protection while engaged in student teaching, an internship, or practicum.</a:t>
            </a:r>
          </a:p>
          <a:p>
            <a:r>
              <a:rPr lang="en-US" sz="2000"/>
              <a:t>Provides up to $1 million in protection against fines or judgments arising from a professional liability lawsuit.</a:t>
            </a:r>
          </a:p>
          <a:p>
            <a:r>
              <a:rPr lang="en-US" sz="2000"/>
              <a:t>Defense costs paid in addition to the limit of liability.</a:t>
            </a:r>
          </a:p>
          <a:p>
            <a:r>
              <a:rPr lang="en-US" sz="2000"/>
              <a:t>Satisfies the professional liability insurance requirements of education programs in many leading colleges and universities.</a:t>
            </a:r>
          </a:p>
          <a:p>
            <a:endParaRPr lang="en-US"/>
          </a:p>
        </p:txBody>
      </p:sp>
    </p:spTree>
    <p:extLst>
      <p:ext uri="{BB962C8B-B14F-4D97-AF65-F5344CB8AC3E}">
        <p14:creationId xmlns:p14="http://schemas.microsoft.com/office/powerpoint/2010/main" val="4219116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2243C-B3D1-1C3F-3E5B-D5D5D4A34F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175DFE-E3C7-8745-DAFF-6207D90BF232}"/>
              </a:ext>
            </a:extLst>
          </p:cNvPr>
          <p:cNvSpPr>
            <a:spLocks noGrp="1"/>
          </p:cNvSpPr>
          <p:nvPr>
            <p:ph type="title"/>
          </p:nvPr>
        </p:nvSpPr>
        <p:spPr>
          <a:xfrm>
            <a:off x="3846652" y="2358931"/>
            <a:ext cx="5283901" cy="1325563"/>
          </a:xfrm>
        </p:spPr>
        <p:txBody>
          <a:bodyPr/>
          <a:lstStyle/>
          <a:p>
            <a:pPr algn="ctr"/>
            <a:r>
              <a:rPr lang="en-US"/>
              <a:t>Publications &amp; Resources</a:t>
            </a:r>
          </a:p>
        </p:txBody>
      </p:sp>
    </p:spTree>
    <p:extLst>
      <p:ext uri="{BB962C8B-B14F-4D97-AF65-F5344CB8AC3E}">
        <p14:creationId xmlns:p14="http://schemas.microsoft.com/office/powerpoint/2010/main" val="1752201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4951F-09E6-0361-B599-9A861422DB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22A997-4533-5085-8E1B-03AC546F234C}"/>
              </a:ext>
            </a:extLst>
          </p:cNvPr>
          <p:cNvSpPr>
            <a:spLocks noGrp="1"/>
          </p:cNvSpPr>
          <p:nvPr>
            <p:ph type="title"/>
          </p:nvPr>
        </p:nvSpPr>
        <p:spPr>
          <a:xfrm>
            <a:off x="838200" y="1053680"/>
            <a:ext cx="10515600" cy="1325563"/>
          </a:xfrm>
        </p:spPr>
        <p:txBody>
          <a:bodyPr/>
          <a:lstStyle/>
          <a:p>
            <a:r>
              <a:rPr lang="en-US" sz="3600" b="1" dirty="0">
                <a:latin typeface="Aptos" panose="020B0004020202020204" pitchFamily="34" charset="0"/>
              </a:rPr>
              <a:t>What CEC publication is designed to help novice teachers bridge the gap between training and classroom practice?</a:t>
            </a:r>
          </a:p>
        </p:txBody>
      </p:sp>
      <p:sp>
        <p:nvSpPr>
          <p:cNvPr id="3" name="Content Placeholder 2">
            <a:extLst>
              <a:ext uri="{FF2B5EF4-FFF2-40B4-BE49-F238E27FC236}">
                <a16:creationId xmlns:a16="http://schemas.microsoft.com/office/drawing/2014/main" id="{EA42AFDD-B15D-DA9E-9AFF-B989EC2FDE21}"/>
              </a:ext>
            </a:extLst>
          </p:cNvPr>
          <p:cNvSpPr>
            <a:spLocks noGrp="1"/>
          </p:cNvSpPr>
          <p:nvPr>
            <p:ph idx="1"/>
          </p:nvPr>
        </p:nvSpPr>
        <p:spPr>
          <a:xfrm>
            <a:off x="838200" y="2908629"/>
            <a:ext cx="10515600" cy="2588695"/>
          </a:xfrm>
        </p:spPr>
        <p:txBody>
          <a:bodyPr/>
          <a:lstStyle/>
          <a:p>
            <a:r>
              <a:rPr lang="en-US"/>
              <a:t>High Leverage Practices for Students with Disabilities</a:t>
            </a:r>
          </a:p>
          <a:p>
            <a:r>
              <a:rPr lang="en-US"/>
              <a:t>The Survival Guide for New Special Education Teachers </a:t>
            </a:r>
          </a:p>
          <a:p>
            <a:r>
              <a:rPr lang="en-US"/>
              <a:t>Practice-Based Standards for the Preparation of Special Educators</a:t>
            </a:r>
          </a:p>
          <a:p>
            <a:r>
              <a:rPr lang="en-US"/>
              <a:t>What Really Works with Exceptional Learners</a:t>
            </a:r>
          </a:p>
        </p:txBody>
      </p:sp>
    </p:spTree>
    <p:extLst>
      <p:ext uri="{BB962C8B-B14F-4D97-AF65-F5344CB8AC3E}">
        <p14:creationId xmlns:p14="http://schemas.microsoft.com/office/powerpoint/2010/main" val="595030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D79602-9404-84DC-EFEC-F11A190BD1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F69362-A312-9068-86D9-49E477E49FFA}"/>
              </a:ext>
            </a:extLst>
          </p:cNvPr>
          <p:cNvSpPr>
            <a:spLocks noGrp="1"/>
          </p:cNvSpPr>
          <p:nvPr>
            <p:ph type="title"/>
          </p:nvPr>
        </p:nvSpPr>
        <p:spPr>
          <a:xfrm>
            <a:off x="838200" y="1053680"/>
            <a:ext cx="10515600" cy="1325563"/>
          </a:xfrm>
        </p:spPr>
        <p:txBody>
          <a:bodyPr/>
          <a:lstStyle/>
          <a:p>
            <a:r>
              <a:rPr lang="en-US" sz="3600" b="1" dirty="0">
                <a:latin typeface="Aptos" panose="020B0004020202020204" pitchFamily="34" charset="0"/>
              </a:rPr>
              <a:t>What CEC publication is designed to help novice teachers bridge the gap between training and classroom practice?</a:t>
            </a:r>
          </a:p>
        </p:txBody>
      </p:sp>
      <p:sp>
        <p:nvSpPr>
          <p:cNvPr id="3" name="Content Placeholder 2">
            <a:extLst>
              <a:ext uri="{FF2B5EF4-FFF2-40B4-BE49-F238E27FC236}">
                <a16:creationId xmlns:a16="http://schemas.microsoft.com/office/drawing/2014/main" id="{7E14AFB3-4629-7F24-43A3-8D3F8FB54B8F}"/>
              </a:ext>
            </a:extLst>
          </p:cNvPr>
          <p:cNvSpPr>
            <a:spLocks noGrp="1"/>
          </p:cNvSpPr>
          <p:nvPr>
            <p:ph idx="1"/>
          </p:nvPr>
        </p:nvSpPr>
        <p:spPr>
          <a:xfrm>
            <a:off x="838200" y="2908629"/>
            <a:ext cx="10515600" cy="2588695"/>
          </a:xfrm>
        </p:spPr>
        <p:txBody>
          <a:bodyPr/>
          <a:lstStyle/>
          <a:p>
            <a:r>
              <a:rPr lang="en-US">
                <a:solidFill>
                  <a:schemeClr val="bg1">
                    <a:lumMod val="65000"/>
                  </a:schemeClr>
                </a:solidFill>
              </a:rPr>
              <a:t>High Leverage Practices for Students with Disabilities</a:t>
            </a:r>
          </a:p>
          <a:p>
            <a:r>
              <a:rPr lang="en-US">
                <a:solidFill>
                  <a:srgbClr val="C00000"/>
                </a:solidFill>
              </a:rPr>
              <a:t>The Survival Guide for New Special Education Teachers </a:t>
            </a:r>
          </a:p>
          <a:p>
            <a:r>
              <a:rPr lang="en-US">
                <a:solidFill>
                  <a:schemeClr val="bg1">
                    <a:lumMod val="65000"/>
                  </a:schemeClr>
                </a:solidFill>
              </a:rPr>
              <a:t>Practice-Based Standards for the Preparation of Special Educators</a:t>
            </a:r>
          </a:p>
          <a:p>
            <a:r>
              <a:rPr lang="en-US">
                <a:solidFill>
                  <a:schemeClr val="bg1">
                    <a:lumMod val="65000"/>
                  </a:schemeClr>
                </a:solidFill>
              </a:rPr>
              <a:t>What Really Works with Exceptional Learners</a:t>
            </a:r>
          </a:p>
          <a:p>
            <a:endParaRPr lang="en-US" b="1"/>
          </a:p>
        </p:txBody>
      </p:sp>
    </p:spTree>
    <p:extLst>
      <p:ext uri="{BB962C8B-B14F-4D97-AF65-F5344CB8AC3E}">
        <p14:creationId xmlns:p14="http://schemas.microsoft.com/office/powerpoint/2010/main" val="2935811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797B8-BA46-7DC0-F868-4B5EAAC12D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C0CB76-0F12-2DAC-C097-1C59D5A28F22}"/>
              </a:ext>
            </a:extLst>
          </p:cNvPr>
          <p:cNvSpPr>
            <a:spLocks noGrp="1"/>
          </p:cNvSpPr>
          <p:nvPr>
            <p:ph type="title"/>
          </p:nvPr>
        </p:nvSpPr>
        <p:spPr/>
        <p:txBody>
          <a:bodyPr>
            <a:noAutofit/>
          </a:bodyPr>
          <a:lstStyle/>
          <a:p>
            <a:r>
              <a:rPr lang="en-US" sz="3600" b="1" i="0" dirty="0">
                <a:solidFill>
                  <a:srgbClr val="000000"/>
                </a:solidFill>
                <a:effectLst/>
                <a:latin typeface="Aptos" panose="020B0004020202020204" pitchFamily="34" charset="0"/>
              </a:rPr>
              <a:t>What is the name of CEC’s weekly </a:t>
            </a:r>
            <a:r>
              <a:rPr lang="en-US" sz="3600" b="1" i="0" dirty="0" err="1">
                <a:solidFill>
                  <a:srgbClr val="000000"/>
                </a:solidFill>
                <a:effectLst/>
                <a:latin typeface="Aptos" panose="020B0004020202020204" pitchFamily="34" charset="0"/>
              </a:rPr>
              <a:t>eNewsletter</a:t>
            </a:r>
            <a:r>
              <a:rPr lang="en-US" sz="3600" b="1" i="0" dirty="0">
                <a:solidFill>
                  <a:srgbClr val="000000"/>
                </a:solidFill>
                <a:effectLst/>
                <a:latin typeface="Aptos" panose="020B0004020202020204" pitchFamily="34" charset="0"/>
              </a:rPr>
              <a:t>? </a:t>
            </a:r>
            <a:endParaRPr lang="en-US" sz="3600" b="1" dirty="0"/>
          </a:p>
        </p:txBody>
      </p:sp>
      <p:sp>
        <p:nvSpPr>
          <p:cNvPr id="3" name="Content Placeholder 2">
            <a:extLst>
              <a:ext uri="{FF2B5EF4-FFF2-40B4-BE49-F238E27FC236}">
                <a16:creationId xmlns:a16="http://schemas.microsoft.com/office/drawing/2014/main" id="{55FF4C67-8ED0-8D02-BB77-7597545D9164}"/>
              </a:ext>
            </a:extLst>
          </p:cNvPr>
          <p:cNvSpPr>
            <a:spLocks noGrp="1"/>
          </p:cNvSpPr>
          <p:nvPr>
            <p:ph idx="1"/>
          </p:nvPr>
        </p:nvSpPr>
        <p:spPr>
          <a:xfrm>
            <a:off x="623843" y="2315910"/>
            <a:ext cx="8665435" cy="3503776"/>
          </a:xfrm>
        </p:spPr>
        <p:txBody>
          <a:bodyPr>
            <a:normAutofit/>
          </a:bodyPr>
          <a:lstStyle/>
          <a:p>
            <a:r>
              <a:rPr lang="en-US" sz="4000"/>
              <a:t>CEC Live</a:t>
            </a:r>
          </a:p>
          <a:p>
            <a:r>
              <a:rPr lang="en-US" sz="4000"/>
              <a:t>CEC Journal World</a:t>
            </a:r>
          </a:p>
          <a:p>
            <a:r>
              <a:rPr lang="en-US" sz="4000"/>
              <a:t>Special Education Today</a:t>
            </a:r>
          </a:p>
          <a:p>
            <a:r>
              <a:rPr lang="en-US" sz="4000"/>
              <a:t>Special Education Yesterday </a:t>
            </a:r>
          </a:p>
        </p:txBody>
      </p:sp>
    </p:spTree>
    <p:extLst>
      <p:ext uri="{BB962C8B-B14F-4D97-AF65-F5344CB8AC3E}">
        <p14:creationId xmlns:p14="http://schemas.microsoft.com/office/powerpoint/2010/main" val="2979225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C0462-60A7-9844-1641-ADC82B63D3F0}"/>
              </a:ext>
            </a:extLst>
          </p:cNvPr>
          <p:cNvSpPr>
            <a:spLocks noGrp="1"/>
          </p:cNvSpPr>
          <p:nvPr>
            <p:ph type="title"/>
          </p:nvPr>
        </p:nvSpPr>
        <p:spPr>
          <a:xfrm>
            <a:off x="3846652" y="2358931"/>
            <a:ext cx="4498695" cy="1325563"/>
          </a:xfrm>
        </p:spPr>
        <p:txBody>
          <a:bodyPr/>
          <a:lstStyle/>
          <a:p>
            <a:pPr algn="ctr"/>
            <a:r>
              <a:rPr lang="en-US"/>
              <a:t>Membership</a:t>
            </a:r>
          </a:p>
        </p:txBody>
      </p:sp>
    </p:spTree>
    <p:extLst>
      <p:ext uri="{BB962C8B-B14F-4D97-AF65-F5344CB8AC3E}">
        <p14:creationId xmlns:p14="http://schemas.microsoft.com/office/powerpoint/2010/main" val="3620549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AD34C-1F59-7CAF-92E5-2AD380A641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FA92EB-EBEB-96D4-2459-A77DBA0726AF}"/>
              </a:ext>
            </a:extLst>
          </p:cNvPr>
          <p:cNvSpPr>
            <a:spLocks noGrp="1"/>
          </p:cNvSpPr>
          <p:nvPr>
            <p:ph type="title"/>
          </p:nvPr>
        </p:nvSpPr>
        <p:spPr/>
        <p:txBody>
          <a:bodyPr>
            <a:noAutofit/>
          </a:bodyPr>
          <a:lstStyle/>
          <a:p>
            <a:r>
              <a:rPr lang="en-US" sz="3600" b="1" i="0" dirty="0">
                <a:solidFill>
                  <a:srgbClr val="000000"/>
                </a:solidFill>
                <a:effectLst/>
                <a:latin typeface="Aptos" panose="020B0004020202020204" pitchFamily="34" charset="0"/>
              </a:rPr>
              <a:t>What is the name of CEC’s weekly </a:t>
            </a:r>
            <a:r>
              <a:rPr lang="en-US" sz="3600" b="1" i="0" dirty="0" err="1">
                <a:solidFill>
                  <a:srgbClr val="000000"/>
                </a:solidFill>
                <a:effectLst/>
                <a:latin typeface="Aptos" panose="020B0004020202020204" pitchFamily="34" charset="0"/>
              </a:rPr>
              <a:t>eNewsletter</a:t>
            </a:r>
            <a:r>
              <a:rPr lang="en-US" sz="3600" b="1" i="0" dirty="0">
                <a:solidFill>
                  <a:srgbClr val="000000"/>
                </a:solidFill>
                <a:effectLst/>
                <a:latin typeface="Aptos" panose="020B0004020202020204" pitchFamily="34" charset="0"/>
              </a:rPr>
              <a:t>? </a:t>
            </a:r>
            <a:endParaRPr lang="en-US" sz="3600" b="1" dirty="0"/>
          </a:p>
        </p:txBody>
      </p:sp>
      <p:sp>
        <p:nvSpPr>
          <p:cNvPr id="3" name="Content Placeholder 2">
            <a:extLst>
              <a:ext uri="{FF2B5EF4-FFF2-40B4-BE49-F238E27FC236}">
                <a16:creationId xmlns:a16="http://schemas.microsoft.com/office/drawing/2014/main" id="{EA783028-6A0E-677C-F6FD-1EE89BE88116}"/>
              </a:ext>
            </a:extLst>
          </p:cNvPr>
          <p:cNvSpPr>
            <a:spLocks noGrp="1"/>
          </p:cNvSpPr>
          <p:nvPr>
            <p:ph idx="1"/>
          </p:nvPr>
        </p:nvSpPr>
        <p:spPr>
          <a:xfrm>
            <a:off x="623843" y="2315910"/>
            <a:ext cx="8665435" cy="3503776"/>
          </a:xfrm>
        </p:spPr>
        <p:txBody>
          <a:bodyPr>
            <a:normAutofit/>
          </a:bodyPr>
          <a:lstStyle/>
          <a:p>
            <a:r>
              <a:rPr lang="en-US" sz="4000">
                <a:solidFill>
                  <a:schemeClr val="bg1">
                    <a:lumMod val="65000"/>
                  </a:schemeClr>
                </a:solidFill>
              </a:rPr>
              <a:t>CEC Live</a:t>
            </a:r>
          </a:p>
          <a:p>
            <a:r>
              <a:rPr lang="en-US" sz="4000">
                <a:solidFill>
                  <a:schemeClr val="bg1">
                    <a:lumMod val="65000"/>
                  </a:schemeClr>
                </a:solidFill>
              </a:rPr>
              <a:t>CEC Journal World</a:t>
            </a:r>
          </a:p>
          <a:p>
            <a:r>
              <a:rPr lang="en-US" sz="4000">
                <a:solidFill>
                  <a:srgbClr val="C00000"/>
                </a:solidFill>
              </a:rPr>
              <a:t>Special Education Today</a:t>
            </a:r>
          </a:p>
          <a:p>
            <a:r>
              <a:rPr lang="en-US" sz="4000">
                <a:solidFill>
                  <a:schemeClr val="bg1">
                    <a:lumMod val="65000"/>
                  </a:schemeClr>
                </a:solidFill>
              </a:rPr>
              <a:t>Special Education Yesterday </a:t>
            </a:r>
          </a:p>
        </p:txBody>
      </p:sp>
      <p:pic>
        <p:nvPicPr>
          <p:cNvPr id="5" name="Picture 4" descr="A qr code with text&#10;&#10;AI-generated content may be incorrect.">
            <a:extLst>
              <a:ext uri="{FF2B5EF4-FFF2-40B4-BE49-F238E27FC236}">
                <a16:creationId xmlns:a16="http://schemas.microsoft.com/office/drawing/2014/main" id="{18B3AC3D-8D52-B8B6-5B5D-38412E021C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6687" y="1530626"/>
            <a:ext cx="3607904" cy="3607904"/>
          </a:xfrm>
          <a:prstGeom prst="rect">
            <a:avLst/>
          </a:prstGeom>
        </p:spPr>
      </p:pic>
    </p:spTree>
    <p:extLst>
      <p:ext uri="{BB962C8B-B14F-4D97-AF65-F5344CB8AC3E}">
        <p14:creationId xmlns:p14="http://schemas.microsoft.com/office/powerpoint/2010/main" val="746101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8EEC3-5FA1-3021-1802-7D1249AD0E00}"/>
            </a:ext>
          </a:extLst>
        </p:cNvPr>
        <p:cNvGrpSpPr/>
        <p:nvPr/>
      </p:nvGrpSpPr>
      <p:grpSpPr>
        <a:xfrm>
          <a:off x="0" y="0"/>
          <a:ext cx="0" cy="0"/>
          <a:chOff x="0" y="0"/>
          <a:chExt cx="0" cy="0"/>
        </a:xfrm>
      </p:grpSpPr>
      <p:pic>
        <p:nvPicPr>
          <p:cNvPr id="9" name="Picture Placeholder 8" descr="A screenshot of a cell phone&#10;&#10;Description automatically generated">
            <a:extLst>
              <a:ext uri="{FF2B5EF4-FFF2-40B4-BE49-F238E27FC236}">
                <a16:creationId xmlns:a16="http://schemas.microsoft.com/office/drawing/2014/main" id="{9F563F84-3071-CA9A-6CE4-0B3044AD7CD0}"/>
              </a:ext>
            </a:extLst>
          </p:cNvPr>
          <p:cNvPicPr>
            <a:picLocks noGrp="1" noRot="1" noMove="1" noResize="1" noEditPoints="1" noAdjustHandles="1" noChangeArrowheads="1" noChangeShapeType="1" noCrop="1"/>
          </p:cNvPicPr>
          <p:nvPr>
            <p:ph type="pic" sz="quarter" idx="10"/>
          </p:nvPr>
        </p:nvPicPr>
        <p:blipFill>
          <a:blip r:embed="rId3"/>
          <a:stretch/>
        </p:blipFill>
        <p:spPr>
          <a:xfrm rot="21600000">
            <a:off x="6303379" y="662017"/>
            <a:ext cx="3561981" cy="4804063"/>
          </a:xfrm>
          <a:prstGeom prst="rect">
            <a:avLst/>
          </a:prstGeom>
          <a:noFill/>
        </p:spPr>
      </p:pic>
      <p:sp>
        <p:nvSpPr>
          <p:cNvPr id="10" name="Content Placeholder 2">
            <a:extLst>
              <a:ext uri="{FF2B5EF4-FFF2-40B4-BE49-F238E27FC236}">
                <a16:creationId xmlns:a16="http://schemas.microsoft.com/office/drawing/2014/main" id="{91FB20FA-3DF2-54E1-8935-39F59F8D7FD9}"/>
              </a:ext>
            </a:extLst>
          </p:cNvPr>
          <p:cNvSpPr>
            <a:spLocks noGrp="1"/>
          </p:cNvSpPr>
          <p:nvPr>
            <p:ph idx="1"/>
          </p:nvPr>
        </p:nvSpPr>
        <p:spPr>
          <a:xfrm>
            <a:off x="838200" y="1805878"/>
            <a:ext cx="4088907" cy="4063111"/>
          </a:xfrm>
        </p:spPr>
        <p:txBody>
          <a:bodyPr>
            <a:normAutofit lnSpcReduction="10000"/>
          </a:bodyPr>
          <a:lstStyle/>
          <a:p>
            <a:r>
              <a:rPr lang="en-US"/>
              <a:t>In your inbox every Monday</a:t>
            </a:r>
          </a:p>
          <a:p>
            <a:r>
              <a:rPr lang="en-US"/>
              <a:t>Share impactful articles or blog posts with members to:</a:t>
            </a:r>
          </a:p>
          <a:p>
            <a:pPr lvl="1"/>
            <a:r>
              <a:rPr lang="en-US"/>
              <a:t>Highlight the article in its entirety</a:t>
            </a:r>
          </a:p>
          <a:p>
            <a:pPr lvl="1"/>
            <a:r>
              <a:rPr lang="en-US"/>
              <a:t>Share why it was helpful or how to use it</a:t>
            </a:r>
          </a:p>
          <a:p>
            <a:pPr lvl="1"/>
            <a:r>
              <a:rPr lang="en-US"/>
              <a:t>Connect members with relatable and relevant content </a:t>
            </a:r>
          </a:p>
          <a:p>
            <a:endParaRPr lang="en-US"/>
          </a:p>
        </p:txBody>
      </p:sp>
      <p:sp>
        <p:nvSpPr>
          <p:cNvPr id="12" name="Title 3">
            <a:extLst>
              <a:ext uri="{FF2B5EF4-FFF2-40B4-BE49-F238E27FC236}">
                <a16:creationId xmlns:a16="http://schemas.microsoft.com/office/drawing/2014/main" id="{AF96BE62-7A8B-96AF-0F6A-E9BCC81CB44C}"/>
              </a:ext>
            </a:extLst>
          </p:cNvPr>
          <p:cNvSpPr>
            <a:spLocks noGrp="1"/>
          </p:cNvSpPr>
          <p:nvPr>
            <p:ph type="title"/>
          </p:nvPr>
        </p:nvSpPr>
        <p:spPr>
          <a:xfrm>
            <a:off x="838200" y="681037"/>
            <a:ext cx="4088907" cy="1009651"/>
          </a:xfrm>
        </p:spPr>
        <p:txBody>
          <a:bodyPr anchor="ctr">
            <a:noAutofit/>
          </a:bodyPr>
          <a:lstStyle/>
          <a:p>
            <a:r>
              <a:rPr lang="en-US" sz="3600" b="1" dirty="0">
                <a:latin typeface="Aptos" panose="020B0004020202020204" pitchFamily="34" charset="0"/>
              </a:rPr>
              <a:t>Special Education Today </a:t>
            </a:r>
          </a:p>
        </p:txBody>
      </p:sp>
      <p:pic>
        <p:nvPicPr>
          <p:cNvPr id="13" name="Picture 12">
            <a:hlinkClick r:id="rId4"/>
            <a:extLst>
              <a:ext uri="{FF2B5EF4-FFF2-40B4-BE49-F238E27FC236}">
                <a16:creationId xmlns:a16="http://schemas.microsoft.com/office/drawing/2014/main" id="{5155CE20-5E04-C3DE-EDEC-9A3E91B7FB1E}"/>
              </a:ext>
            </a:extLst>
          </p:cNvPr>
          <p:cNvPicPr>
            <a:picLocks noGrp="1" noRot="1" noChangeAspect="1" noMove="1" noResize="1" noEditPoints="1" noAdjustHandles="1" noChangeArrowheads="1" noChangeShapeType="1" noCrop="1"/>
          </p:cNvPicPr>
          <p:nvPr/>
        </p:nvPicPr>
        <p:blipFill>
          <a:blip r:embed="rId5"/>
          <a:stretch>
            <a:fillRect/>
          </a:stretch>
        </p:blipFill>
        <p:spPr>
          <a:xfrm>
            <a:off x="6529889" y="1028253"/>
            <a:ext cx="3108960" cy="4266083"/>
          </a:xfrm>
          <a:prstGeom prst="rect">
            <a:avLst/>
          </a:prstGeom>
        </p:spPr>
      </p:pic>
    </p:spTree>
    <p:extLst>
      <p:ext uri="{BB962C8B-B14F-4D97-AF65-F5344CB8AC3E}">
        <p14:creationId xmlns:p14="http://schemas.microsoft.com/office/powerpoint/2010/main" val="1785540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2ED7BF-4F19-3F8C-1649-8CAF836C76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5ECBA9-C7BD-14E0-3BE0-7F557B8540F0}"/>
              </a:ext>
            </a:extLst>
          </p:cNvPr>
          <p:cNvSpPr>
            <a:spLocks noGrp="1"/>
          </p:cNvSpPr>
          <p:nvPr>
            <p:ph type="title"/>
          </p:nvPr>
        </p:nvSpPr>
        <p:spPr>
          <a:xfrm>
            <a:off x="664095" y="551776"/>
            <a:ext cx="10683610" cy="1009651"/>
          </a:xfrm>
        </p:spPr>
        <p:txBody>
          <a:bodyPr>
            <a:noAutofit/>
          </a:bodyPr>
          <a:lstStyle/>
          <a:p>
            <a:r>
              <a:rPr lang="en-US" sz="3600" b="1" i="0" dirty="0">
                <a:solidFill>
                  <a:srgbClr val="000000"/>
                </a:solidFill>
                <a:effectLst/>
                <a:latin typeface="Aptos" panose="020B0004020202020204" pitchFamily="34" charset="0"/>
              </a:rPr>
              <a:t>Which of the following is NOT one of CEC’s 22 High Leverage Practices?</a:t>
            </a:r>
            <a:endParaRPr lang="en-US" sz="333300" b="1" dirty="0"/>
          </a:p>
        </p:txBody>
      </p:sp>
      <p:sp>
        <p:nvSpPr>
          <p:cNvPr id="3" name="Content Placeholder 2">
            <a:extLst>
              <a:ext uri="{FF2B5EF4-FFF2-40B4-BE49-F238E27FC236}">
                <a16:creationId xmlns:a16="http://schemas.microsoft.com/office/drawing/2014/main" id="{C03D028E-3469-46B4-8CAA-D96450FA7A89}"/>
              </a:ext>
            </a:extLst>
          </p:cNvPr>
          <p:cNvSpPr>
            <a:spLocks noGrp="1"/>
          </p:cNvSpPr>
          <p:nvPr>
            <p:ph idx="1"/>
          </p:nvPr>
        </p:nvSpPr>
        <p:spPr>
          <a:xfrm>
            <a:off x="546931" y="2546647"/>
            <a:ext cx="11143716" cy="3435408"/>
          </a:xfrm>
        </p:spPr>
        <p:txBody>
          <a:bodyPr>
            <a:normAutofit/>
          </a:bodyPr>
          <a:lstStyle/>
          <a:p>
            <a:r>
              <a:rPr lang="en-US" sz="4000"/>
              <a:t>Collaborate with Parents/Families </a:t>
            </a:r>
          </a:p>
          <a:p>
            <a:r>
              <a:rPr lang="en-US" sz="4000"/>
              <a:t>Provide Scaffolding</a:t>
            </a:r>
          </a:p>
          <a:p>
            <a:r>
              <a:rPr lang="en-US" sz="4000"/>
              <a:t>Use Flexible Grouping </a:t>
            </a:r>
          </a:p>
          <a:p>
            <a:r>
              <a:rPr lang="en-US" sz="4000"/>
              <a:t>Use Implicit Instruction </a:t>
            </a:r>
          </a:p>
        </p:txBody>
      </p:sp>
    </p:spTree>
    <p:extLst>
      <p:ext uri="{BB962C8B-B14F-4D97-AF65-F5344CB8AC3E}">
        <p14:creationId xmlns:p14="http://schemas.microsoft.com/office/powerpoint/2010/main" val="3387209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A8183-46F9-CFA2-1E21-D7AB35A06E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FF6940-0FF6-D6A8-E943-1F76092482D8}"/>
              </a:ext>
            </a:extLst>
          </p:cNvPr>
          <p:cNvSpPr>
            <a:spLocks noGrp="1"/>
          </p:cNvSpPr>
          <p:nvPr>
            <p:ph type="title"/>
          </p:nvPr>
        </p:nvSpPr>
        <p:spPr>
          <a:xfrm>
            <a:off x="628904" y="566100"/>
            <a:ext cx="10647034" cy="1009651"/>
          </a:xfrm>
        </p:spPr>
        <p:txBody>
          <a:bodyPr>
            <a:noAutofit/>
          </a:bodyPr>
          <a:lstStyle/>
          <a:p>
            <a:r>
              <a:rPr lang="en-US" sz="3600" b="1" i="0" dirty="0">
                <a:solidFill>
                  <a:srgbClr val="000000"/>
                </a:solidFill>
                <a:effectLst/>
                <a:latin typeface="Aptos" panose="020B0004020202020204" pitchFamily="34" charset="0"/>
              </a:rPr>
              <a:t>Which of the following is NOT one of CEC’s 22 High Leverage Practices?</a:t>
            </a:r>
            <a:endParaRPr lang="en-US" sz="333300" b="1" dirty="0"/>
          </a:p>
        </p:txBody>
      </p:sp>
      <p:sp>
        <p:nvSpPr>
          <p:cNvPr id="3" name="Content Placeholder 2">
            <a:extLst>
              <a:ext uri="{FF2B5EF4-FFF2-40B4-BE49-F238E27FC236}">
                <a16:creationId xmlns:a16="http://schemas.microsoft.com/office/drawing/2014/main" id="{63514EFD-6BFB-8B2D-E1F0-F78F0DF434B0}"/>
              </a:ext>
            </a:extLst>
          </p:cNvPr>
          <p:cNvSpPr>
            <a:spLocks noGrp="1"/>
          </p:cNvSpPr>
          <p:nvPr>
            <p:ph idx="1"/>
          </p:nvPr>
        </p:nvSpPr>
        <p:spPr>
          <a:xfrm>
            <a:off x="419931" y="2457747"/>
            <a:ext cx="8203369" cy="3435408"/>
          </a:xfrm>
        </p:spPr>
        <p:txBody>
          <a:bodyPr>
            <a:normAutofit/>
          </a:bodyPr>
          <a:lstStyle/>
          <a:p>
            <a:r>
              <a:rPr lang="en-US" sz="4000">
                <a:solidFill>
                  <a:schemeClr val="bg1">
                    <a:lumMod val="65000"/>
                  </a:schemeClr>
                </a:solidFill>
              </a:rPr>
              <a:t>Collaborate with Parents/Families </a:t>
            </a:r>
          </a:p>
          <a:p>
            <a:r>
              <a:rPr lang="en-US" sz="4000">
                <a:solidFill>
                  <a:schemeClr val="bg1">
                    <a:lumMod val="65000"/>
                  </a:schemeClr>
                </a:solidFill>
              </a:rPr>
              <a:t>Provide Scaffolding</a:t>
            </a:r>
          </a:p>
          <a:p>
            <a:r>
              <a:rPr lang="en-US" sz="4000">
                <a:solidFill>
                  <a:schemeClr val="bg1">
                    <a:lumMod val="65000"/>
                  </a:schemeClr>
                </a:solidFill>
              </a:rPr>
              <a:t>Use Flexible Grouping </a:t>
            </a:r>
          </a:p>
          <a:p>
            <a:r>
              <a:rPr lang="en-US" sz="4000">
                <a:solidFill>
                  <a:srgbClr val="C00000"/>
                </a:solidFill>
              </a:rPr>
              <a:t>Use Implicit Instruction </a:t>
            </a:r>
          </a:p>
        </p:txBody>
      </p:sp>
      <p:pic>
        <p:nvPicPr>
          <p:cNvPr id="1028" name="Picture 4" descr="HLP 2 Draft Cover">
            <a:extLst>
              <a:ext uri="{FF2B5EF4-FFF2-40B4-BE49-F238E27FC236}">
                <a16:creationId xmlns:a16="http://schemas.microsoft.com/office/drawing/2014/main" id="{81D9E3A9-EA53-F817-AC01-9EDD395BC8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0" y="1270090"/>
            <a:ext cx="2741538" cy="3919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151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BC65D-B0F0-6E7F-5FC2-F990CC8ED6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EA3464-73F3-07FC-5A16-4BE802B86477}"/>
              </a:ext>
            </a:extLst>
          </p:cNvPr>
          <p:cNvSpPr>
            <a:spLocks noGrp="1"/>
          </p:cNvSpPr>
          <p:nvPr>
            <p:ph type="title"/>
          </p:nvPr>
        </p:nvSpPr>
        <p:spPr>
          <a:xfrm>
            <a:off x="3846652" y="2358931"/>
            <a:ext cx="5283901" cy="1325563"/>
          </a:xfrm>
        </p:spPr>
        <p:txBody>
          <a:bodyPr/>
          <a:lstStyle/>
          <a:p>
            <a:pPr algn="ctr"/>
            <a:r>
              <a:rPr lang="en-US"/>
              <a:t>Professional Development </a:t>
            </a:r>
          </a:p>
        </p:txBody>
      </p:sp>
    </p:spTree>
    <p:extLst>
      <p:ext uri="{BB962C8B-B14F-4D97-AF65-F5344CB8AC3E}">
        <p14:creationId xmlns:p14="http://schemas.microsoft.com/office/powerpoint/2010/main" val="2104996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1C6BB-25FC-AD8E-E5BC-75A2C393E1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73A124-4119-F732-699D-2B6DBA9F77F9}"/>
              </a:ext>
            </a:extLst>
          </p:cNvPr>
          <p:cNvSpPr>
            <a:spLocks noGrp="1"/>
          </p:cNvSpPr>
          <p:nvPr>
            <p:ph type="title"/>
          </p:nvPr>
        </p:nvSpPr>
        <p:spPr/>
        <p:txBody>
          <a:bodyPr>
            <a:noAutofit/>
          </a:bodyPr>
          <a:lstStyle/>
          <a:p>
            <a:r>
              <a:rPr lang="en-US" sz="3600" b="1" i="0" dirty="0">
                <a:solidFill>
                  <a:srgbClr val="000000"/>
                </a:solidFill>
                <a:effectLst/>
                <a:latin typeface="Aptos" panose="020B0004020202020204" pitchFamily="34" charset="0"/>
              </a:rPr>
              <a:t>How much does it cost to attend a CEC Webinar as a member?</a:t>
            </a:r>
            <a:endParaRPr lang="en-US" sz="3600" b="1" dirty="0"/>
          </a:p>
        </p:txBody>
      </p:sp>
      <p:sp>
        <p:nvSpPr>
          <p:cNvPr id="3" name="Content Placeholder 2">
            <a:extLst>
              <a:ext uri="{FF2B5EF4-FFF2-40B4-BE49-F238E27FC236}">
                <a16:creationId xmlns:a16="http://schemas.microsoft.com/office/drawing/2014/main" id="{8DA8BAF3-C82C-E9CD-396F-7B1B74E2BCD7}"/>
              </a:ext>
            </a:extLst>
          </p:cNvPr>
          <p:cNvSpPr>
            <a:spLocks noGrp="1"/>
          </p:cNvSpPr>
          <p:nvPr>
            <p:ph idx="1"/>
          </p:nvPr>
        </p:nvSpPr>
        <p:spPr>
          <a:xfrm>
            <a:off x="623843" y="2315910"/>
            <a:ext cx="8665435" cy="3503776"/>
          </a:xfrm>
        </p:spPr>
        <p:txBody>
          <a:bodyPr>
            <a:normAutofit/>
          </a:bodyPr>
          <a:lstStyle/>
          <a:p>
            <a:r>
              <a:rPr lang="en-US" sz="4000"/>
              <a:t>$0</a:t>
            </a:r>
          </a:p>
          <a:p>
            <a:r>
              <a:rPr lang="en-US" sz="4000"/>
              <a:t>$19</a:t>
            </a:r>
          </a:p>
          <a:p>
            <a:r>
              <a:rPr lang="en-US" sz="4000"/>
              <a:t>$29</a:t>
            </a:r>
          </a:p>
          <a:p>
            <a:r>
              <a:rPr lang="en-US" sz="4000"/>
              <a:t>$49</a:t>
            </a:r>
          </a:p>
        </p:txBody>
      </p:sp>
    </p:spTree>
    <p:extLst>
      <p:ext uri="{BB962C8B-B14F-4D97-AF65-F5344CB8AC3E}">
        <p14:creationId xmlns:p14="http://schemas.microsoft.com/office/powerpoint/2010/main" val="2324966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4D3AF-44B3-2DA9-97C2-4A47469634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71F6AF-8618-DB65-4AC6-667CD6FEEB78}"/>
              </a:ext>
            </a:extLst>
          </p:cNvPr>
          <p:cNvSpPr>
            <a:spLocks noGrp="1"/>
          </p:cNvSpPr>
          <p:nvPr>
            <p:ph type="title"/>
          </p:nvPr>
        </p:nvSpPr>
        <p:spPr/>
        <p:txBody>
          <a:bodyPr>
            <a:noAutofit/>
          </a:bodyPr>
          <a:lstStyle/>
          <a:p>
            <a:r>
              <a:rPr lang="en-US" sz="3600" b="1" i="0" dirty="0">
                <a:solidFill>
                  <a:srgbClr val="000000"/>
                </a:solidFill>
                <a:effectLst/>
                <a:latin typeface="Aptos" panose="020B0004020202020204" pitchFamily="34" charset="0"/>
              </a:rPr>
              <a:t>How much does it cost to attend a CEC Webinar as a member?</a:t>
            </a:r>
            <a:endParaRPr lang="en-US" sz="3600" b="1" dirty="0"/>
          </a:p>
        </p:txBody>
      </p:sp>
      <p:sp>
        <p:nvSpPr>
          <p:cNvPr id="3" name="Content Placeholder 2">
            <a:extLst>
              <a:ext uri="{FF2B5EF4-FFF2-40B4-BE49-F238E27FC236}">
                <a16:creationId xmlns:a16="http://schemas.microsoft.com/office/drawing/2014/main" id="{5AD56932-2B7E-8923-915B-12A2D18DF1E4}"/>
              </a:ext>
            </a:extLst>
          </p:cNvPr>
          <p:cNvSpPr>
            <a:spLocks noGrp="1"/>
          </p:cNvSpPr>
          <p:nvPr>
            <p:ph idx="1"/>
          </p:nvPr>
        </p:nvSpPr>
        <p:spPr>
          <a:xfrm>
            <a:off x="623843" y="2315910"/>
            <a:ext cx="8665435" cy="3503776"/>
          </a:xfrm>
        </p:spPr>
        <p:txBody>
          <a:bodyPr>
            <a:normAutofit/>
          </a:bodyPr>
          <a:lstStyle/>
          <a:p>
            <a:r>
              <a:rPr lang="en-US" sz="4000">
                <a:solidFill>
                  <a:srgbClr val="C00000"/>
                </a:solidFill>
              </a:rPr>
              <a:t>$0</a:t>
            </a:r>
          </a:p>
          <a:p>
            <a:r>
              <a:rPr lang="en-US" sz="4000">
                <a:solidFill>
                  <a:schemeClr val="bg1">
                    <a:lumMod val="65000"/>
                  </a:schemeClr>
                </a:solidFill>
              </a:rPr>
              <a:t>$19</a:t>
            </a:r>
          </a:p>
          <a:p>
            <a:r>
              <a:rPr lang="en-US" sz="4000">
                <a:solidFill>
                  <a:schemeClr val="bg1">
                    <a:lumMod val="65000"/>
                  </a:schemeClr>
                </a:solidFill>
              </a:rPr>
              <a:t>$29</a:t>
            </a:r>
          </a:p>
          <a:p>
            <a:r>
              <a:rPr lang="en-US" sz="4000">
                <a:solidFill>
                  <a:schemeClr val="bg1">
                    <a:lumMod val="65000"/>
                  </a:schemeClr>
                </a:solidFill>
              </a:rPr>
              <a:t>$49</a:t>
            </a:r>
          </a:p>
        </p:txBody>
      </p:sp>
      <p:sp>
        <p:nvSpPr>
          <p:cNvPr id="9" name="TextBox 8">
            <a:extLst>
              <a:ext uri="{FF2B5EF4-FFF2-40B4-BE49-F238E27FC236}">
                <a16:creationId xmlns:a16="http://schemas.microsoft.com/office/drawing/2014/main" id="{86E543D6-70B5-2FD2-A154-9346DF0D735C}"/>
              </a:ext>
            </a:extLst>
          </p:cNvPr>
          <p:cNvSpPr txBox="1"/>
          <p:nvPr/>
        </p:nvSpPr>
        <p:spPr>
          <a:xfrm rot="19395614">
            <a:off x="2543670" y="2644170"/>
            <a:ext cx="3575097" cy="1569660"/>
          </a:xfrm>
          <a:prstGeom prst="rect">
            <a:avLst/>
          </a:prstGeom>
          <a:noFill/>
        </p:spPr>
        <p:txBody>
          <a:bodyPr wrap="square">
            <a:spAutoFit/>
          </a:bodyPr>
          <a:lstStyle/>
          <a:p>
            <a:r>
              <a:rPr lang="en-US" sz="9600">
                <a:solidFill>
                  <a:srgbClr val="C00000"/>
                </a:solidFill>
                <a:latin typeface="+mj-lt"/>
              </a:rPr>
              <a:t>FREE</a:t>
            </a:r>
          </a:p>
        </p:txBody>
      </p:sp>
      <p:pic>
        <p:nvPicPr>
          <p:cNvPr id="14" name="Picture 13">
            <a:extLst>
              <a:ext uri="{FF2B5EF4-FFF2-40B4-BE49-F238E27FC236}">
                <a16:creationId xmlns:a16="http://schemas.microsoft.com/office/drawing/2014/main" id="{AA411150-1D9C-DD0A-1CB9-47D681C87207}"/>
              </a:ext>
            </a:extLst>
          </p:cNvPr>
          <p:cNvPicPr>
            <a:picLocks noChangeAspect="1"/>
          </p:cNvPicPr>
          <p:nvPr/>
        </p:nvPicPr>
        <p:blipFill>
          <a:blip r:embed="rId3"/>
          <a:stretch>
            <a:fillRect/>
          </a:stretch>
        </p:blipFill>
        <p:spPr>
          <a:xfrm>
            <a:off x="6233160" y="1536286"/>
            <a:ext cx="5120640" cy="4283400"/>
          </a:xfrm>
          <a:prstGeom prst="rect">
            <a:avLst/>
          </a:prstGeom>
        </p:spPr>
      </p:pic>
    </p:spTree>
    <p:extLst>
      <p:ext uri="{BB962C8B-B14F-4D97-AF65-F5344CB8AC3E}">
        <p14:creationId xmlns:p14="http://schemas.microsoft.com/office/powerpoint/2010/main" val="500207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B1805-BABC-77C2-E8A9-00DC0C26A0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AA8C40-07F6-0512-8A27-2FE93C7D8179}"/>
              </a:ext>
            </a:extLst>
          </p:cNvPr>
          <p:cNvSpPr>
            <a:spLocks noGrp="1"/>
          </p:cNvSpPr>
          <p:nvPr>
            <p:ph type="title"/>
          </p:nvPr>
        </p:nvSpPr>
        <p:spPr>
          <a:xfrm>
            <a:off x="623843" y="776679"/>
            <a:ext cx="11157247" cy="1009651"/>
          </a:xfrm>
        </p:spPr>
        <p:txBody>
          <a:bodyPr>
            <a:noAutofit/>
          </a:bodyPr>
          <a:lstStyle/>
          <a:p>
            <a:r>
              <a:rPr lang="en-US" sz="3600" b="1" i="0" dirty="0">
                <a:solidFill>
                  <a:srgbClr val="000000"/>
                </a:solidFill>
                <a:effectLst/>
                <a:latin typeface="Aptos" panose="020B0004020202020204" pitchFamily="34" charset="0"/>
              </a:rPr>
              <a:t>CEC has almost 300 on-demand trainings available in various formats. What is the name of the Learning Management System these are accessible in? </a:t>
            </a:r>
            <a:endParaRPr lang="en-US" sz="400000" b="1" dirty="0"/>
          </a:p>
        </p:txBody>
      </p:sp>
      <p:sp>
        <p:nvSpPr>
          <p:cNvPr id="3" name="Content Placeholder 2">
            <a:extLst>
              <a:ext uri="{FF2B5EF4-FFF2-40B4-BE49-F238E27FC236}">
                <a16:creationId xmlns:a16="http://schemas.microsoft.com/office/drawing/2014/main" id="{168E7DC3-584F-409A-8007-3B94A52D72BB}"/>
              </a:ext>
            </a:extLst>
          </p:cNvPr>
          <p:cNvSpPr>
            <a:spLocks noGrp="1"/>
          </p:cNvSpPr>
          <p:nvPr>
            <p:ph idx="1"/>
          </p:nvPr>
        </p:nvSpPr>
        <p:spPr>
          <a:xfrm>
            <a:off x="623843" y="2315910"/>
            <a:ext cx="8665435" cy="3503776"/>
          </a:xfrm>
        </p:spPr>
        <p:txBody>
          <a:bodyPr>
            <a:normAutofit/>
          </a:bodyPr>
          <a:lstStyle/>
          <a:p>
            <a:r>
              <a:rPr lang="en-US" sz="4000"/>
              <a:t>CEC Learning Depot</a:t>
            </a:r>
          </a:p>
          <a:p>
            <a:r>
              <a:rPr lang="en-US" sz="4000"/>
              <a:t>CEC Learning Library</a:t>
            </a:r>
          </a:p>
          <a:p>
            <a:r>
              <a:rPr lang="en-US" sz="4000"/>
              <a:t>CEC Training Library</a:t>
            </a:r>
          </a:p>
          <a:p>
            <a:r>
              <a:rPr lang="en-US" sz="4000" err="1"/>
              <a:t>Sharepoint</a:t>
            </a:r>
            <a:endParaRPr lang="en-US" sz="4000"/>
          </a:p>
        </p:txBody>
      </p:sp>
    </p:spTree>
    <p:extLst>
      <p:ext uri="{BB962C8B-B14F-4D97-AF65-F5344CB8AC3E}">
        <p14:creationId xmlns:p14="http://schemas.microsoft.com/office/powerpoint/2010/main" val="4101805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86C88-E9A6-F62A-2B4C-B68BB8CA64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CDB129-096F-460C-C1E6-070E1EFA1D1E}"/>
              </a:ext>
            </a:extLst>
          </p:cNvPr>
          <p:cNvSpPr>
            <a:spLocks noGrp="1"/>
          </p:cNvSpPr>
          <p:nvPr>
            <p:ph type="title"/>
          </p:nvPr>
        </p:nvSpPr>
        <p:spPr>
          <a:xfrm>
            <a:off x="623843" y="815590"/>
            <a:ext cx="11157247" cy="1009651"/>
          </a:xfrm>
        </p:spPr>
        <p:txBody>
          <a:bodyPr>
            <a:noAutofit/>
          </a:bodyPr>
          <a:lstStyle/>
          <a:p>
            <a:r>
              <a:rPr lang="en-US" sz="3600" b="1" i="0" dirty="0">
                <a:solidFill>
                  <a:srgbClr val="000000"/>
                </a:solidFill>
                <a:effectLst/>
                <a:latin typeface="Aptos" panose="020B0004020202020204" pitchFamily="34" charset="0"/>
              </a:rPr>
              <a:t>CEC has almost 300 on-demand trainings available in various formats. What is the name of the Learning Management System these are accessible in? </a:t>
            </a:r>
            <a:endParaRPr lang="en-US" sz="400000" b="1" dirty="0"/>
          </a:p>
        </p:txBody>
      </p:sp>
      <p:sp>
        <p:nvSpPr>
          <p:cNvPr id="3" name="Content Placeholder 2">
            <a:extLst>
              <a:ext uri="{FF2B5EF4-FFF2-40B4-BE49-F238E27FC236}">
                <a16:creationId xmlns:a16="http://schemas.microsoft.com/office/drawing/2014/main" id="{8A39D403-22C4-A031-9BA2-676E5AFD9684}"/>
              </a:ext>
            </a:extLst>
          </p:cNvPr>
          <p:cNvSpPr>
            <a:spLocks noGrp="1"/>
          </p:cNvSpPr>
          <p:nvPr>
            <p:ph idx="1"/>
          </p:nvPr>
        </p:nvSpPr>
        <p:spPr>
          <a:xfrm>
            <a:off x="623843" y="2315910"/>
            <a:ext cx="8665435" cy="3503776"/>
          </a:xfrm>
        </p:spPr>
        <p:txBody>
          <a:bodyPr>
            <a:normAutofit/>
          </a:bodyPr>
          <a:lstStyle/>
          <a:p>
            <a:r>
              <a:rPr lang="en-US" sz="4000" dirty="0">
                <a:solidFill>
                  <a:schemeClr val="bg1">
                    <a:lumMod val="65000"/>
                  </a:schemeClr>
                </a:solidFill>
              </a:rPr>
              <a:t>CEC Learning Depot</a:t>
            </a:r>
          </a:p>
          <a:p>
            <a:r>
              <a:rPr lang="en-US" sz="4000" dirty="0">
                <a:solidFill>
                  <a:srgbClr val="C00000"/>
                </a:solidFill>
              </a:rPr>
              <a:t>CEC Learning Library</a:t>
            </a:r>
          </a:p>
          <a:p>
            <a:r>
              <a:rPr lang="en-US" sz="4000" dirty="0">
                <a:solidFill>
                  <a:schemeClr val="bg1">
                    <a:lumMod val="65000"/>
                  </a:schemeClr>
                </a:solidFill>
              </a:rPr>
              <a:t>CEC Training Library</a:t>
            </a:r>
          </a:p>
          <a:p>
            <a:r>
              <a:rPr lang="en-US" sz="4000" dirty="0" err="1">
                <a:solidFill>
                  <a:schemeClr val="bg1">
                    <a:lumMod val="65000"/>
                  </a:schemeClr>
                </a:solidFill>
              </a:rPr>
              <a:t>Sharepoint</a:t>
            </a:r>
            <a:endParaRPr lang="en-US" sz="4000" dirty="0">
              <a:solidFill>
                <a:schemeClr val="bg1">
                  <a:lumMod val="65000"/>
                </a:schemeClr>
              </a:solidFill>
            </a:endParaRPr>
          </a:p>
        </p:txBody>
      </p:sp>
    </p:spTree>
    <p:extLst>
      <p:ext uri="{BB962C8B-B14F-4D97-AF65-F5344CB8AC3E}">
        <p14:creationId xmlns:p14="http://schemas.microsoft.com/office/powerpoint/2010/main" val="4196031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42C05-0798-6BFF-AAF6-A6992CE7456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A4F95564-673C-A5D4-5AC3-2A03CA9178D2}"/>
              </a:ext>
            </a:extLst>
          </p:cNvPr>
          <p:cNvPicPr>
            <a:picLocks noChangeAspect="1"/>
          </p:cNvPicPr>
          <p:nvPr/>
        </p:nvPicPr>
        <p:blipFill>
          <a:blip r:embed="rId3"/>
          <a:stretch>
            <a:fillRect/>
          </a:stretch>
        </p:blipFill>
        <p:spPr>
          <a:xfrm>
            <a:off x="2717262" y="0"/>
            <a:ext cx="6728490" cy="6114241"/>
          </a:xfrm>
          <a:prstGeom prst="rect">
            <a:avLst/>
          </a:prstGeom>
        </p:spPr>
      </p:pic>
    </p:spTree>
    <p:extLst>
      <p:ext uri="{BB962C8B-B14F-4D97-AF65-F5344CB8AC3E}">
        <p14:creationId xmlns:p14="http://schemas.microsoft.com/office/powerpoint/2010/main" val="3138658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60859-2507-5D86-95B1-343EEC0868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1B4450-9909-BEB5-F47F-255577D35931}"/>
              </a:ext>
            </a:extLst>
          </p:cNvPr>
          <p:cNvSpPr>
            <a:spLocks noGrp="1"/>
          </p:cNvSpPr>
          <p:nvPr>
            <p:ph type="title"/>
          </p:nvPr>
        </p:nvSpPr>
        <p:spPr>
          <a:xfrm>
            <a:off x="867507" y="1047771"/>
            <a:ext cx="9542585" cy="332999"/>
          </a:xfrm>
        </p:spPr>
        <p:txBody>
          <a:bodyPr>
            <a:noAutofit/>
          </a:bodyPr>
          <a:lstStyle/>
          <a:p>
            <a:r>
              <a:rPr lang="en-US" sz="3600" b="1" i="0" dirty="0">
                <a:solidFill>
                  <a:srgbClr val="000000"/>
                </a:solidFill>
                <a:effectLst/>
                <a:latin typeface="Aptos" panose="020B0004020202020204" pitchFamily="34" charset="0"/>
              </a:rPr>
              <a:t>Which Membership Category is for students getting undergraduate or graduate degrees, but have not started teaching?</a:t>
            </a:r>
            <a:endParaRPr lang="en-US" sz="3600" b="1" dirty="0"/>
          </a:p>
        </p:txBody>
      </p:sp>
      <p:sp>
        <p:nvSpPr>
          <p:cNvPr id="3" name="Content Placeholder 2">
            <a:extLst>
              <a:ext uri="{FF2B5EF4-FFF2-40B4-BE49-F238E27FC236}">
                <a16:creationId xmlns:a16="http://schemas.microsoft.com/office/drawing/2014/main" id="{85CE6C3D-0590-11E1-823F-4E7276353B94}"/>
              </a:ext>
            </a:extLst>
          </p:cNvPr>
          <p:cNvSpPr>
            <a:spLocks noGrp="1"/>
          </p:cNvSpPr>
          <p:nvPr>
            <p:ph idx="1"/>
          </p:nvPr>
        </p:nvSpPr>
        <p:spPr>
          <a:xfrm>
            <a:off x="524142" y="2374821"/>
            <a:ext cx="11143716" cy="3435408"/>
          </a:xfrm>
        </p:spPr>
        <p:txBody>
          <a:bodyPr>
            <a:normAutofit fontScale="85000" lnSpcReduction="20000"/>
          </a:bodyPr>
          <a:lstStyle/>
          <a:p>
            <a:r>
              <a:rPr lang="en-US" sz="4000"/>
              <a:t>Pre-Service Student </a:t>
            </a:r>
          </a:p>
          <a:p>
            <a:r>
              <a:rPr lang="en-US" sz="4000"/>
              <a:t>Graduate Student </a:t>
            </a:r>
          </a:p>
          <a:p>
            <a:r>
              <a:rPr lang="en-US" sz="4000"/>
              <a:t>Early Career</a:t>
            </a:r>
          </a:p>
          <a:p>
            <a:r>
              <a:rPr lang="en-US" sz="4000"/>
              <a:t>Professional  </a:t>
            </a:r>
          </a:p>
          <a:p>
            <a:r>
              <a:rPr lang="en-US" sz="4000"/>
              <a:t>Late Career </a:t>
            </a:r>
          </a:p>
          <a:p>
            <a:r>
              <a:rPr lang="en-US" sz="4000"/>
              <a:t>Paraeducator </a:t>
            </a:r>
          </a:p>
          <a:p>
            <a:r>
              <a:rPr lang="en-US" sz="4000"/>
              <a:t>Family/Parent Affiliate </a:t>
            </a:r>
          </a:p>
        </p:txBody>
      </p:sp>
    </p:spTree>
    <p:extLst>
      <p:ext uri="{BB962C8B-B14F-4D97-AF65-F5344CB8AC3E}">
        <p14:creationId xmlns:p14="http://schemas.microsoft.com/office/powerpoint/2010/main" val="718657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5A227-2C55-6221-D1B4-E33EBB27DD5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27443CF-33E9-3B1A-790C-E14CC62ABE0B}"/>
              </a:ext>
            </a:extLst>
          </p:cNvPr>
          <p:cNvPicPr>
            <a:picLocks noChangeAspect="1"/>
          </p:cNvPicPr>
          <p:nvPr/>
        </p:nvPicPr>
        <p:blipFill>
          <a:blip r:embed="rId3"/>
          <a:stretch>
            <a:fillRect/>
          </a:stretch>
        </p:blipFill>
        <p:spPr>
          <a:xfrm>
            <a:off x="2851336" y="0"/>
            <a:ext cx="6489328" cy="6108973"/>
          </a:xfrm>
          <a:prstGeom prst="rect">
            <a:avLst/>
          </a:prstGeom>
        </p:spPr>
      </p:pic>
    </p:spTree>
    <p:extLst>
      <p:ext uri="{BB962C8B-B14F-4D97-AF65-F5344CB8AC3E}">
        <p14:creationId xmlns:p14="http://schemas.microsoft.com/office/powerpoint/2010/main" val="1471031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15CA2-6E07-1618-3793-3C8E3994744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B426553-A316-B2E8-F5BC-CAF89B8A0D1A}"/>
              </a:ext>
            </a:extLst>
          </p:cNvPr>
          <p:cNvPicPr>
            <a:picLocks noChangeAspect="1"/>
          </p:cNvPicPr>
          <p:nvPr/>
        </p:nvPicPr>
        <p:blipFill>
          <a:blip r:embed="rId3"/>
          <a:stretch>
            <a:fillRect/>
          </a:stretch>
        </p:blipFill>
        <p:spPr>
          <a:xfrm>
            <a:off x="2840231" y="0"/>
            <a:ext cx="7163305" cy="6104323"/>
          </a:xfrm>
          <a:prstGeom prst="rect">
            <a:avLst/>
          </a:prstGeom>
        </p:spPr>
      </p:pic>
    </p:spTree>
    <p:extLst>
      <p:ext uri="{BB962C8B-B14F-4D97-AF65-F5344CB8AC3E}">
        <p14:creationId xmlns:p14="http://schemas.microsoft.com/office/powerpoint/2010/main" val="16665878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E6E1A-FF4C-D369-C355-CEE5C3448E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C13F1F-DE02-BE40-E566-A1A8FAA9E382}"/>
              </a:ext>
            </a:extLst>
          </p:cNvPr>
          <p:cNvSpPr>
            <a:spLocks noGrp="1"/>
          </p:cNvSpPr>
          <p:nvPr>
            <p:ph type="title"/>
          </p:nvPr>
        </p:nvSpPr>
        <p:spPr>
          <a:xfrm>
            <a:off x="501353" y="693551"/>
            <a:ext cx="10963656" cy="1853096"/>
          </a:xfrm>
        </p:spPr>
        <p:txBody>
          <a:bodyPr>
            <a:noAutofit/>
          </a:bodyPr>
          <a:lstStyle/>
          <a:p>
            <a:r>
              <a:rPr lang="en-US" sz="3600" b="1" dirty="0">
                <a:solidFill>
                  <a:srgbClr val="000000"/>
                </a:solidFill>
                <a:effectLst/>
                <a:latin typeface="Aptos" panose="020B0004020202020204" pitchFamily="34" charset="0"/>
              </a:rPr>
              <a:t>CEC Maintains a repository of ready-to-go resources for teachers, called the Exceptional Teachers Resource Repository—similar to Teacher Pay Teacher. Which of these is NOT true about the repository? </a:t>
            </a:r>
            <a:endParaRPr lang="en-US" sz="3600" b="1" dirty="0"/>
          </a:p>
        </p:txBody>
      </p:sp>
      <p:sp>
        <p:nvSpPr>
          <p:cNvPr id="3" name="Content Placeholder 2">
            <a:extLst>
              <a:ext uri="{FF2B5EF4-FFF2-40B4-BE49-F238E27FC236}">
                <a16:creationId xmlns:a16="http://schemas.microsoft.com/office/drawing/2014/main" id="{32AB0C96-1A27-7C8E-1617-36FEF1E3CD72}"/>
              </a:ext>
            </a:extLst>
          </p:cNvPr>
          <p:cNvSpPr>
            <a:spLocks noGrp="1"/>
          </p:cNvSpPr>
          <p:nvPr>
            <p:ph idx="1"/>
          </p:nvPr>
        </p:nvSpPr>
        <p:spPr>
          <a:xfrm>
            <a:off x="546931" y="2926079"/>
            <a:ext cx="11143716" cy="3055975"/>
          </a:xfrm>
        </p:spPr>
        <p:txBody>
          <a:bodyPr>
            <a:normAutofit/>
          </a:bodyPr>
          <a:lstStyle/>
          <a:p>
            <a:r>
              <a:rPr lang="en-US" sz="3200" dirty="0"/>
              <a:t>All resources are reviewed/vetted before being posted. </a:t>
            </a:r>
          </a:p>
          <a:p>
            <a:r>
              <a:rPr lang="en-US" sz="3200" dirty="0"/>
              <a:t>You have to pay “a la carte” style for each resource. </a:t>
            </a:r>
          </a:p>
          <a:p>
            <a:r>
              <a:rPr lang="en-US" sz="3200" dirty="0"/>
              <a:t>All documents are in Word format so you can adapt to your classroom </a:t>
            </a:r>
          </a:p>
        </p:txBody>
      </p:sp>
    </p:spTree>
    <p:extLst>
      <p:ext uri="{BB962C8B-B14F-4D97-AF65-F5344CB8AC3E}">
        <p14:creationId xmlns:p14="http://schemas.microsoft.com/office/powerpoint/2010/main" val="33763696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CC4CD-77D1-3E25-7D18-526694C7DB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C69281-305F-CB09-4079-F9C7573BC8E8}"/>
              </a:ext>
            </a:extLst>
          </p:cNvPr>
          <p:cNvSpPr>
            <a:spLocks noGrp="1"/>
          </p:cNvSpPr>
          <p:nvPr>
            <p:ph type="title"/>
          </p:nvPr>
        </p:nvSpPr>
        <p:spPr>
          <a:xfrm>
            <a:off x="457200" y="1122833"/>
            <a:ext cx="11233447" cy="1009651"/>
          </a:xfrm>
        </p:spPr>
        <p:txBody>
          <a:bodyPr>
            <a:noAutofit/>
          </a:bodyPr>
          <a:lstStyle/>
          <a:p>
            <a:r>
              <a:rPr lang="en-US" sz="3600" b="1" dirty="0">
                <a:solidFill>
                  <a:srgbClr val="000000"/>
                </a:solidFill>
                <a:effectLst/>
                <a:latin typeface="Aptos" panose="020B0004020202020204" pitchFamily="34" charset="0"/>
              </a:rPr>
              <a:t>CEC Maintains a repository of ready-to-go resources for teachers, called the Exceptional Teachers Resource Repository—similar to Teacher Pay Teacher. Which of these is NOT true about the repository? </a:t>
            </a:r>
            <a:endParaRPr lang="en-US" sz="3600" b="1" dirty="0"/>
          </a:p>
        </p:txBody>
      </p:sp>
      <p:sp>
        <p:nvSpPr>
          <p:cNvPr id="3" name="Content Placeholder 2">
            <a:extLst>
              <a:ext uri="{FF2B5EF4-FFF2-40B4-BE49-F238E27FC236}">
                <a16:creationId xmlns:a16="http://schemas.microsoft.com/office/drawing/2014/main" id="{9716F745-1781-04B8-C635-9054A5D7C17F}"/>
              </a:ext>
            </a:extLst>
          </p:cNvPr>
          <p:cNvSpPr>
            <a:spLocks noGrp="1"/>
          </p:cNvSpPr>
          <p:nvPr>
            <p:ph idx="1"/>
          </p:nvPr>
        </p:nvSpPr>
        <p:spPr>
          <a:xfrm>
            <a:off x="546931" y="2953511"/>
            <a:ext cx="11143716" cy="3028543"/>
          </a:xfrm>
        </p:spPr>
        <p:txBody>
          <a:bodyPr>
            <a:normAutofit/>
          </a:bodyPr>
          <a:lstStyle/>
          <a:p>
            <a:r>
              <a:rPr lang="en-US" sz="3200" dirty="0">
                <a:solidFill>
                  <a:schemeClr val="bg1">
                    <a:lumMod val="65000"/>
                  </a:schemeClr>
                </a:solidFill>
              </a:rPr>
              <a:t>All resources are reviewed/vetted before being posted. </a:t>
            </a:r>
          </a:p>
          <a:p>
            <a:r>
              <a:rPr lang="en-US" sz="3200" dirty="0">
                <a:solidFill>
                  <a:srgbClr val="C00000"/>
                </a:solidFill>
              </a:rPr>
              <a:t>You have to pay “a la carte” style for each resource. </a:t>
            </a:r>
          </a:p>
          <a:p>
            <a:r>
              <a:rPr lang="en-US" sz="3200" dirty="0">
                <a:solidFill>
                  <a:schemeClr val="bg1">
                    <a:lumMod val="65000"/>
                  </a:schemeClr>
                </a:solidFill>
              </a:rPr>
              <a:t>All documents are in Word format so you can adapt to your classroom </a:t>
            </a:r>
          </a:p>
        </p:txBody>
      </p:sp>
    </p:spTree>
    <p:extLst>
      <p:ext uri="{BB962C8B-B14F-4D97-AF65-F5344CB8AC3E}">
        <p14:creationId xmlns:p14="http://schemas.microsoft.com/office/powerpoint/2010/main" val="1412400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9C632-83DF-3613-29B1-C2B3AE25EF2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D0A6BD9-B57D-C9AA-8C44-AE5574AC4A5A}"/>
              </a:ext>
            </a:extLst>
          </p:cNvPr>
          <p:cNvPicPr>
            <a:picLocks noChangeAspect="1"/>
          </p:cNvPicPr>
          <p:nvPr/>
        </p:nvPicPr>
        <p:blipFill>
          <a:blip r:embed="rId3"/>
          <a:stretch>
            <a:fillRect/>
          </a:stretch>
        </p:blipFill>
        <p:spPr>
          <a:xfrm>
            <a:off x="2062553" y="0"/>
            <a:ext cx="8066894" cy="6036504"/>
          </a:xfrm>
          <a:prstGeom prst="rect">
            <a:avLst/>
          </a:prstGeom>
        </p:spPr>
      </p:pic>
    </p:spTree>
    <p:extLst>
      <p:ext uri="{BB962C8B-B14F-4D97-AF65-F5344CB8AC3E}">
        <p14:creationId xmlns:p14="http://schemas.microsoft.com/office/powerpoint/2010/main" val="3330537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3B311-580A-3135-6DA2-CA0DB796FE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4B7310-6E08-533E-3F27-B5B3FA9C89A4}"/>
              </a:ext>
            </a:extLst>
          </p:cNvPr>
          <p:cNvSpPr>
            <a:spLocks noGrp="1"/>
          </p:cNvSpPr>
          <p:nvPr>
            <p:ph type="title"/>
          </p:nvPr>
        </p:nvSpPr>
        <p:spPr>
          <a:xfrm>
            <a:off x="3846652" y="2358931"/>
            <a:ext cx="5283901" cy="1325563"/>
          </a:xfrm>
        </p:spPr>
        <p:txBody>
          <a:bodyPr/>
          <a:lstStyle/>
          <a:p>
            <a:pPr algn="ctr"/>
            <a:r>
              <a:rPr lang="en-US"/>
              <a:t>Advocacy</a:t>
            </a:r>
          </a:p>
        </p:txBody>
      </p:sp>
    </p:spTree>
    <p:extLst>
      <p:ext uri="{BB962C8B-B14F-4D97-AF65-F5344CB8AC3E}">
        <p14:creationId xmlns:p14="http://schemas.microsoft.com/office/powerpoint/2010/main" val="10903181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C66EC-437D-3535-3912-7389E42241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0FFA67-7AA0-3212-2B2D-CB3B750620E4}"/>
              </a:ext>
            </a:extLst>
          </p:cNvPr>
          <p:cNvSpPr>
            <a:spLocks noGrp="1"/>
          </p:cNvSpPr>
          <p:nvPr>
            <p:ph type="title"/>
          </p:nvPr>
        </p:nvSpPr>
        <p:spPr>
          <a:xfrm>
            <a:off x="570930" y="1242240"/>
            <a:ext cx="11208522" cy="1009651"/>
          </a:xfrm>
        </p:spPr>
        <p:txBody>
          <a:bodyPr>
            <a:noAutofit/>
          </a:bodyPr>
          <a:lstStyle/>
          <a:p>
            <a:r>
              <a:rPr lang="en-US" sz="3600" b="1" i="0" dirty="0">
                <a:solidFill>
                  <a:srgbClr val="000000"/>
                </a:solidFill>
                <a:effectLst/>
                <a:latin typeface="Aptos" panose="020B0004020202020204" pitchFamily="34" charset="0"/>
              </a:rPr>
              <a:t>When CEC identifies pending actions that may significantly impact federal policy, programs, or funding, it will alert CEC members and ask them to share their perspectives and expertise in order to better inform debates over such actions. What are these called? </a:t>
            </a:r>
            <a:endParaRPr lang="en-US" sz="3600" b="1" dirty="0"/>
          </a:p>
        </p:txBody>
      </p:sp>
      <p:sp>
        <p:nvSpPr>
          <p:cNvPr id="3" name="Content Placeholder 2">
            <a:extLst>
              <a:ext uri="{FF2B5EF4-FFF2-40B4-BE49-F238E27FC236}">
                <a16:creationId xmlns:a16="http://schemas.microsoft.com/office/drawing/2014/main" id="{11C53315-3EFC-7625-B36B-9FEF520C40AB}"/>
              </a:ext>
            </a:extLst>
          </p:cNvPr>
          <p:cNvSpPr>
            <a:spLocks noGrp="1"/>
          </p:cNvSpPr>
          <p:nvPr>
            <p:ph idx="1"/>
          </p:nvPr>
        </p:nvSpPr>
        <p:spPr>
          <a:xfrm>
            <a:off x="675118" y="3493008"/>
            <a:ext cx="8665435" cy="2984704"/>
          </a:xfrm>
        </p:spPr>
        <p:txBody>
          <a:bodyPr>
            <a:normAutofit/>
          </a:bodyPr>
          <a:lstStyle/>
          <a:p>
            <a:r>
              <a:rPr lang="en-US" sz="3600" dirty="0"/>
              <a:t>Action Alerts</a:t>
            </a:r>
          </a:p>
          <a:p>
            <a:r>
              <a:rPr lang="en-US" sz="3600" dirty="0"/>
              <a:t>Call for Proposals</a:t>
            </a:r>
          </a:p>
          <a:p>
            <a:r>
              <a:rPr lang="en-US" sz="3600" dirty="0"/>
              <a:t>Smoke Signals</a:t>
            </a:r>
          </a:p>
          <a:p>
            <a:r>
              <a:rPr lang="en-US" sz="3600" dirty="0"/>
              <a:t>Dispute Resolutions</a:t>
            </a:r>
          </a:p>
        </p:txBody>
      </p:sp>
    </p:spTree>
    <p:extLst>
      <p:ext uri="{BB962C8B-B14F-4D97-AF65-F5344CB8AC3E}">
        <p14:creationId xmlns:p14="http://schemas.microsoft.com/office/powerpoint/2010/main" val="29476267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74E75-F236-37CE-D594-982FB88A52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1170B3-0EB3-2BC8-C6FF-73AAB0F24FDA}"/>
              </a:ext>
            </a:extLst>
          </p:cNvPr>
          <p:cNvSpPr>
            <a:spLocks noGrp="1"/>
          </p:cNvSpPr>
          <p:nvPr>
            <p:ph type="title"/>
          </p:nvPr>
        </p:nvSpPr>
        <p:spPr>
          <a:xfrm>
            <a:off x="491739" y="1349439"/>
            <a:ext cx="11208522" cy="1009651"/>
          </a:xfrm>
        </p:spPr>
        <p:txBody>
          <a:bodyPr>
            <a:noAutofit/>
          </a:bodyPr>
          <a:lstStyle/>
          <a:p>
            <a:r>
              <a:rPr lang="en-US" sz="3600" b="1" i="0" dirty="0">
                <a:solidFill>
                  <a:srgbClr val="000000"/>
                </a:solidFill>
                <a:effectLst/>
                <a:latin typeface="Aptos" panose="020B0004020202020204" pitchFamily="34" charset="0"/>
              </a:rPr>
              <a:t>When CEC identifies pending actions that may significantly impact federal policy, programs, or funding, it will alert CEC members and ask them to share their perspectives and expertise in order to better inform debates over such actions. What are these called? </a:t>
            </a:r>
            <a:endParaRPr lang="en-US" sz="3600" b="1" dirty="0"/>
          </a:p>
        </p:txBody>
      </p:sp>
      <p:sp>
        <p:nvSpPr>
          <p:cNvPr id="3" name="Content Placeholder 2">
            <a:extLst>
              <a:ext uri="{FF2B5EF4-FFF2-40B4-BE49-F238E27FC236}">
                <a16:creationId xmlns:a16="http://schemas.microsoft.com/office/drawing/2014/main" id="{E418DE5A-1072-256F-34E4-4B41F20381D1}"/>
              </a:ext>
            </a:extLst>
          </p:cNvPr>
          <p:cNvSpPr>
            <a:spLocks noGrp="1"/>
          </p:cNvSpPr>
          <p:nvPr>
            <p:ph idx="1"/>
          </p:nvPr>
        </p:nvSpPr>
        <p:spPr>
          <a:xfrm>
            <a:off x="675118" y="3429000"/>
            <a:ext cx="8665435" cy="3048712"/>
          </a:xfrm>
        </p:spPr>
        <p:txBody>
          <a:bodyPr>
            <a:normAutofit/>
          </a:bodyPr>
          <a:lstStyle/>
          <a:p>
            <a:r>
              <a:rPr lang="en-US" sz="3600" dirty="0">
                <a:solidFill>
                  <a:srgbClr val="C00000"/>
                </a:solidFill>
              </a:rPr>
              <a:t>Action Alerts</a:t>
            </a:r>
          </a:p>
          <a:p>
            <a:r>
              <a:rPr lang="en-US" sz="3600" dirty="0">
                <a:solidFill>
                  <a:schemeClr val="bg1">
                    <a:lumMod val="65000"/>
                  </a:schemeClr>
                </a:solidFill>
              </a:rPr>
              <a:t>Call for Proposals</a:t>
            </a:r>
          </a:p>
          <a:p>
            <a:r>
              <a:rPr lang="en-US" sz="3600" dirty="0">
                <a:solidFill>
                  <a:schemeClr val="bg1">
                    <a:lumMod val="65000"/>
                  </a:schemeClr>
                </a:solidFill>
              </a:rPr>
              <a:t>Smoke Signals</a:t>
            </a:r>
          </a:p>
          <a:p>
            <a:r>
              <a:rPr lang="en-US" sz="3600" dirty="0">
                <a:solidFill>
                  <a:schemeClr val="bg1">
                    <a:lumMod val="65000"/>
                  </a:schemeClr>
                </a:solidFill>
              </a:rPr>
              <a:t>Dispute Resolutions</a:t>
            </a:r>
          </a:p>
        </p:txBody>
      </p:sp>
    </p:spTree>
    <p:extLst>
      <p:ext uri="{BB962C8B-B14F-4D97-AF65-F5344CB8AC3E}">
        <p14:creationId xmlns:p14="http://schemas.microsoft.com/office/powerpoint/2010/main" val="12849459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99032-41F9-A6E6-23D0-EB5F0813B8D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E10576E-7759-2428-9907-C4E5788B92A0}"/>
              </a:ext>
            </a:extLst>
          </p:cNvPr>
          <p:cNvPicPr>
            <a:picLocks noChangeAspect="1"/>
          </p:cNvPicPr>
          <p:nvPr/>
        </p:nvPicPr>
        <p:blipFill>
          <a:blip r:embed="rId3"/>
          <a:stretch>
            <a:fillRect/>
          </a:stretch>
        </p:blipFill>
        <p:spPr>
          <a:xfrm>
            <a:off x="2768532" y="0"/>
            <a:ext cx="6654936" cy="6085891"/>
          </a:xfrm>
          <a:prstGeom prst="rect">
            <a:avLst/>
          </a:prstGeom>
        </p:spPr>
      </p:pic>
    </p:spTree>
    <p:extLst>
      <p:ext uri="{BB962C8B-B14F-4D97-AF65-F5344CB8AC3E}">
        <p14:creationId xmlns:p14="http://schemas.microsoft.com/office/powerpoint/2010/main" val="12522272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7FED0-FD64-E829-6A9D-5DBEED2748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4A2615-5335-27DA-1820-D71661B0FE5D}"/>
              </a:ext>
            </a:extLst>
          </p:cNvPr>
          <p:cNvSpPr>
            <a:spLocks noGrp="1"/>
          </p:cNvSpPr>
          <p:nvPr>
            <p:ph type="title"/>
          </p:nvPr>
        </p:nvSpPr>
        <p:spPr>
          <a:xfrm>
            <a:off x="838200" y="743568"/>
            <a:ext cx="11080898" cy="1325563"/>
          </a:xfrm>
        </p:spPr>
        <p:txBody>
          <a:bodyPr/>
          <a:lstStyle/>
          <a:p>
            <a:r>
              <a:rPr lang="en-US" sz="3600" b="1" dirty="0">
                <a:latin typeface="Aptos" panose="020B0004020202020204" pitchFamily="34" charset="0"/>
              </a:rPr>
              <a:t>What tool does CEC provide that allows members to create a customized State Call to Action to influence special education policy?</a:t>
            </a:r>
          </a:p>
        </p:txBody>
      </p:sp>
      <p:sp>
        <p:nvSpPr>
          <p:cNvPr id="3" name="Content Placeholder 2">
            <a:extLst>
              <a:ext uri="{FF2B5EF4-FFF2-40B4-BE49-F238E27FC236}">
                <a16:creationId xmlns:a16="http://schemas.microsoft.com/office/drawing/2014/main" id="{A7886F8A-443D-EE2A-4278-BC3BBAB25D77}"/>
              </a:ext>
            </a:extLst>
          </p:cNvPr>
          <p:cNvSpPr>
            <a:spLocks noGrp="1"/>
          </p:cNvSpPr>
          <p:nvPr>
            <p:ph idx="1"/>
          </p:nvPr>
        </p:nvSpPr>
        <p:spPr>
          <a:xfrm>
            <a:off x="838200" y="2742818"/>
            <a:ext cx="10515600" cy="4092104"/>
          </a:xfrm>
        </p:spPr>
        <p:txBody>
          <a:bodyPr/>
          <a:lstStyle/>
          <a:p>
            <a:r>
              <a:rPr lang="en-US" sz="2800" dirty="0"/>
              <a:t>Advocacy Academy</a:t>
            </a:r>
            <a:endParaRPr lang="en-US" dirty="0"/>
          </a:p>
          <a:p>
            <a:r>
              <a:rPr lang="en-US" sz="2800" dirty="0"/>
              <a:t>Legislative Action Center</a:t>
            </a:r>
            <a:endParaRPr lang="en-US" dirty="0"/>
          </a:p>
          <a:p>
            <a:r>
              <a:rPr lang="en-US" sz="2800" dirty="0"/>
              <a:t>State Policy Dashboard</a:t>
            </a:r>
            <a:endParaRPr lang="en-US" dirty="0"/>
          </a:p>
          <a:p>
            <a:r>
              <a:rPr lang="en-US" sz="2800" dirty="0"/>
              <a:t>Public Affairs Forum</a:t>
            </a:r>
            <a:endParaRPr lang="en-US" sz="4000" dirty="0"/>
          </a:p>
        </p:txBody>
      </p:sp>
    </p:spTree>
    <p:extLst>
      <p:ext uri="{BB962C8B-B14F-4D97-AF65-F5344CB8AC3E}">
        <p14:creationId xmlns:p14="http://schemas.microsoft.com/office/powerpoint/2010/main" val="3144719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058EC-E05B-D9F3-59B0-F67A092770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8B1D16-8D0C-4FEB-1B6F-BE985A2891A5}"/>
              </a:ext>
            </a:extLst>
          </p:cNvPr>
          <p:cNvSpPr>
            <a:spLocks noGrp="1"/>
          </p:cNvSpPr>
          <p:nvPr>
            <p:ph type="title"/>
          </p:nvPr>
        </p:nvSpPr>
        <p:spPr>
          <a:xfrm>
            <a:off x="586811" y="519974"/>
            <a:ext cx="11605189" cy="1009651"/>
          </a:xfrm>
        </p:spPr>
        <p:txBody>
          <a:bodyPr>
            <a:noAutofit/>
          </a:bodyPr>
          <a:lstStyle/>
          <a:p>
            <a:r>
              <a:rPr lang="en-US" sz="3600" b="1" dirty="0">
                <a:solidFill>
                  <a:srgbClr val="000000"/>
                </a:solidFill>
                <a:latin typeface="Aptos" panose="020B0004020202020204" pitchFamily="34" charset="0"/>
              </a:rPr>
              <a:t>Which Membership Category is for students getting undergraduate or graduate degrees, but have not started teaching?</a:t>
            </a:r>
            <a:endParaRPr lang="en-US" sz="3600" b="1" dirty="0"/>
          </a:p>
        </p:txBody>
      </p:sp>
      <p:sp>
        <p:nvSpPr>
          <p:cNvPr id="3" name="Content Placeholder 2">
            <a:extLst>
              <a:ext uri="{FF2B5EF4-FFF2-40B4-BE49-F238E27FC236}">
                <a16:creationId xmlns:a16="http://schemas.microsoft.com/office/drawing/2014/main" id="{1A3DA2BA-2A15-9DFB-0438-2FDDFC47BCE1}"/>
              </a:ext>
            </a:extLst>
          </p:cNvPr>
          <p:cNvSpPr>
            <a:spLocks noGrp="1"/>
          </p:cNvSpPr>
          <p:nvPr>
            <p:ph idx="1"/>
          </p:nvPr>
        </p:nvSpPr>
        <p:spPr>
          <a:xfrm>
            <a:off x="409381" y="2188632"/>
            <a:ext cx="11143716" cy="3435408"/>
          </a:xfrm>
        </p:spPr>
        <p:txBody>
          <a:bodyPr>
            <a:normAutofit fontScale="85000" lnSpcReduction="20000"/>
          </a:bodyPr>
          <a:lstStyle/>
          <a:p>
            <a:r>
              <a:rPr lang="en-US" sz="4000" dirty="0">
                <a:solidFill>
                  <a:srgbClr val="C00000"/>
                </a:solidFill>
              </a:rPr>
              <a:t>Pre-Service Student </a:t>
            </a:r>
          </a:p>
          <a:p>
            <a:r>
              <a:rPr lang="en-US" sz="4000" dirty="0">
                <a:solidFill>
                  <a:schemeClr val="bg1">
                    <a:lumMod val="65000"/>
                  </a:schemeClr>
                </a:solidFill>
              </a:rPr>
              <a:t>Graduate Student </a:t>
            </a:r>
          </a:p>
          <a:p>
            <a:r>
              <a:rPr lang="en-US" sz="4000" dirty="0">
                <a:solidFill>
                  <a:schemeClr val="bg1">
                    <a:lumMod val="65000"/>
                  </a:schemeClr>
                </a:solidFill>
              </a:rPr>
              <a:t>Early Career</a:t>
            </a:r>
          </a:p>
          <a:p>
            <a:r>
              <a:rPr lang="en-US" sz="4000" dirty="0">
                <a:solidFill>
                  <a:schemeClr val="bg1">
                    <a:lumMod val="65000"/>
                  </a:schemeClr>
                </a:solidFill>
              </a:rPr>
              <a:t>Professional </a:t>
            </a:r>
          </a:p>
          <a:p>
            <a:r>
              <a:rPr lang="en-US" sz="4000" dirty="0">
                <a:solidFill>
                  <a:schemeClr val="bg1">
                    <a:lumMod val="65000"/>
                  </a:schemeClr>
                </a:solidFill>
              </a:rPr>
              <a:t>Late Career </a:t>
            </a:r>
          </a:p>
          <a:p>
            <a:r>
              <a:rPr lang="en-US" sz="4000" dirty="0">
                <a:solidFill>
                  <a:schemeClr val="bg1">
                    <a:lumMod val="65000"/>
                  </a:schemeClr>
                </a:solidFill>
              </a:rPr>
              <a:t>Paraeducator </a:t>
            </a:r>
          </a:p>
          <a:p>
            <a:r>
              <a:rPr lang="en-US" sz="4000" dirty="0">
                <a:solidFill>
                  <a:schemeClr val="bg1">
                    <a:lumMod val="65000"/>
                  </a:schemeClr>
                </a:solidFill>
              </a:rPr>
              <a:t>Family/Parent Affiliate</a:t>
            </a:r>
          </a:p>
        </p:txBody>
      </p:sp>
      <p:pic>
        <p:nvPicPr>
          <p:cNvPr id="5" name="Picture 4" descr="A qr code with text">
            <a:extLst>
              <a:ext uri="{FF2B5EF4-FFF2-40B4-BE49-F238E27FC236}">
                <a16:creationId xmlns:a16="http://schemas.microsoft.com/office/drawing/2014/main" id="{854750F5-0B46-AD2F-10EB-65F6391ACD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2274" y="1755006"/>
            <a:ext cx="4083678" cy="4083678"/>
          </a:xfrm>
          <a:prstGeom prst="rect">
            <a:avLst/>
          </a:prstGeom>
        </p:spPr>
      </p:pic>
    </p:spTree>
    <p:extLst>
      <p:ext uri="{BB962C8B-B14F-4D97-AF65-F5344CB8AC3E}">
        <p14:creationId xmlns:p14="http://schemas.microsoft.com/office/powerpoint/2010/main" val="31649065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EF868-6FBE-805A-1DDA-8AFFED5830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914500-9AE5-A65C-9906-6FA01AE36233}"/>
              </a:ext>
            </a:extLst>
          </p:cNvPr>
          <p:cNvSpPr>
            <a:spLocks noGrp="1"/>
          </p:cNvSpPr>
          <p:nvPr>
            <p:ph type="title"/>
          </p:nvPr>
        </p:nvSpPr>
        <p:spPr>
          <a:xfrm>
            <a:off x="719666" y="929835"/>
            <a:ext cx="11080898" cy="1325563"/>
          </a:xfrm>
        </p:spPr>
        <p:txBody>
          <a:bodyPr/>
          <a:lstStyle/>
          <a:p>
            <a:r>
              <a:rPr lang="en-US" sz="3600" b="1" dirty="0">
                <a:latin typeface="Aptos" panose="020B0004020202020204" pitchFamily="34" charset="0"/>
              </a:rPr>
              <a:t>What tool does CEC provide that allows members to create a customized State Call to Action to influence special education policy?</a:t>
            </a:r>
            <a:endParaRPr lang="en-US" sz="3600" b="1" dirty="0">
              <a:latin typeface="+mn-lt"/>
            </a:endParaRPr>
          </a:p>
        </p:txBody>
      </p:sp>
      <p:sp>
        <p:nvSpPr>
          <p:cNvPr id="3" name="Content Placeholder 2">
            <a:extLst>
              <a:ext uri="{FF2B5EF4-FFF2-40B4-BE49-F238E27FC236}">
                <a16:creationId xmlns:a16="http://schemas.microsoft.com/office/drawing/2014/main" id="{E25B51E3-C4FE-7471-4DE0-5610EB0FAB3B}"/>
              </a:ext>
            </a:extLst>
          </p:cNvPr>
          <p:cNvSpPr>
            <a:spLocks noGrp="1"/>
          </p:cNvSpPr>
          <p:nvPr>
            <p:ph idx="1"/>
          </p:nvPr>
        </p:nvSpPr>
        <p:spPr>
          <a:xfrm>
            <a:off x="838200" y="3030685"/>
            <a:ext cx="10515600" cy="4092104"/>
          </a:xfrm>
        </p:spPr>
        <p:txBody>
          <a:bodyPr/>
          <a:lstStyle/>
          <a:p>
            <a:r>
              <a:rPr lang="en-US" sz="2800" dirty="0">
                <a:solidFill>
                  <a:schemeClr val="bg2">
                    <a:lumMod val="50000"/>
                  </a:schemeClr>
                </a:solidFill>
              </a:rPr>
              <a:t>Advocacy Academy</a:t>
            </a:r>
            <a:endParaRPr lang="en-US" dirty="0">
              <a:solidFill>
                <a:schemeClr val="bg2">
                  <a:lumMod val="50000"/>
                </a:schemeClr>
              </a:solidFill>
            </a:endParaRPr>
          </a:p>
          <a:p>
            <a:r>
              <a:rPr lang="en-US" sz="2800" dirty="0">
                <a:solidFill>
                  <a:srgbClr val="C00000"/>
                </a:solidFill>
              </a:rPr>
              <a:t>Legislative Action Center</a:t>
            </a:r>
            <a:endParaRPr lang="en-US" dirty="0">
              <a:solidFill>
                <a:srgbClr val="C00000"/>
              </a:solidFill>
            </a:endParaRPr>
          </a:p>
          <a:p>
            <a:r>
              <a:rPr lang="en-US" sz="2800" dirty="0">
                <a:solidFill>
                  <a:schemeClr val="bg2">
                    <a:lumMod val="50000"/>
                  </a:schemeClr>
                </a:solidFill>
              </a:rPr>
              <a:t>State Policy Dashboard</a:t>
            </a:r>
            <a:endParaRPr lang="en-US" dirty="0">
              <a:solidFill>
                <a:schemeClr val="bg2">
                  <a:lumMod val="50000"/>
                </a:schemeClr>
              </a:solidFill>
            </a:endParaRPr>
          </a:p>
          <a:p>
            <a:r>
              <a:rPr lang="en-US" sz="2800" dirty="0">
                <a:solidFill>
                  <a:schemeClr val="bg2">
                    <a:lumMod val="50000"/>
                  </a:schemeClr>
                </a:solidFill>
              </a:rPr>
              <a:t>Public Affairs Forum</a:t>
            </a:r>
            <a:endParaRPr lang="en-US" sz="4000" dirty="0">
              <a:solidFill>
                <a:schemeClr val="bg2">
                  <a:lumMod val="50000"/>
                </a:schemeClr>
              </a:solidFill>
            </a:endParaRPr>
          </a:p>
        </p:txBody>
      </p:sp>
    </p:spTree>
    <p:extLst>
      <p:ext uri="{BB962C8B-B14F-4D97-AF65-F5344CB8AC3E}">
        <p14:creationId xmlns:p14="http://schemas.microsoft.com/office/powerpoint/2010/main" val="25903824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DE909-0B24-7957-A6BC-2CB0F46CDF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9E644B-71F6-FDE0-3547-54DD18C68C1E}"/>
              </a:ext>
            </a:extLst>
          </p:cNvPr>
          <p:cNvSpPr>
            <a:spLocks noGrp="1"/>
          </p:cNvSpPr>
          <p:nvPr>
            <p:ph type="title"/>
          </p:nvPr>
        </p:nvSpPr>
        <p:spPr>
          <a:xfrm>
            <a:off x="3454049" y="2439614"/>
            <a:ext cx="5283901" cy="1325563"/>
          </a:xfrm>
        </p:spPr>
        <p:txBody>
          <a:bodyPr/>
          <a:lstStyle/>
          <a:p>
            <a:pPr algn="ctr"/>
            <a:r>
              <a:rPr lang="en-US"/>
              <a:t>Bonus Round</a:t>
            </a:r>
          </a:p>
        </p:txBody>
      </p:sp>
    </p:spTree>
    <p:extLst>
      <p:ext uri="{BB962C8B-B14F-4D97-AF65-F5344CB8AC3E}">
        <p14:creationId xmlns:p14="http://schemas.microsoft.com/office/powerpoint/2010/main" val="27620024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296608-FEAB-7429-DD2B-FD43DFD9A6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1AE5D1-7ABE-C2FA-7F83-9E8E8D9A10ED}"/>
              </a:ext>
            </a:extLst>
          </p:cNvPr>
          <p:cNvSpPr>
            <a:spLocks noGrp="1"/>
          </p:cNvSpPr>
          <p:nvPr>
            <p:ph type="title"/>
          </p:nvPr>
        </p:nvSpPr>
        <p:spPr>
          <a:xfrm>
            <a:off x="517376" y="655400"/>
            <a:ext cx="11157247" cy="1009651"/>
          </a:xfrm>
        </p:spPr>
        <p:txBody>
          <a:bodyPr>
            <a:noAutofit/>
          </a:bodyPr>
          <a:lstStyle/>
          <a:p>
            <a:r>
              <a:rPr lang="en-US" sz="3600" b="1" i="0" dirty="0">
                <a:solidFill>
                  <a:srgbClr val="000000"/>
                </a:solidFill>
                <a:effectLst/>
                <a:latin typeface="Aptos" panose="020B0004020202020204" pitchFamily="34" charset="0"/>
              </a:rPr>
              <a:t>How many special interest divisions does CEC have?</a:t>
            </a:r>
            <a:endParaRPr lang="en-US" sz="3600" b="1" dirty="0"/>
          </a:p>
        </p:txBody>
      </p:sp>
      <p:sp>
        <p:nvSpPr>
          <p:cNvPr id="3" name="Content Placeholder 2">
            <a:extLst>
              <a:ext uri="{FF2B5EF4-FFF2-40B4-BE49-F238E27FC236}">
                <a16:creationId xmlns:a16="http://schemas.microsoft.com/office/drawing/2014/main" id="{C26D562D-2952-1FC1-77AA-3DD19AECFDBE}"/>
              </a:ext>
            </a:extLst>
          </p:cNvPr>
          <p:cNvSpPr>
            <a:spLocks noGrp="1"/>
          </p:cNvSpPr>
          <p:nvPr>
            <p:ph idx="1"/>
          </p:nvPr>
        </p:nvSpPr>
        <p:spPr>
          <a:xfrm>
            <a:off x="623843" y="2315910"/>
            <a:ext cx="8665435" cy="3886690"/>
          </a:xfrm>
        </p:spPr>
        <p:txBody>
          <a:bodyPr>
            <a:normAutofit/>
          </a:bodyPr>
          <a:lstStyle/>
          <a:p>
            <a:r>
              <a:rPr lang="en-US" sz="4000" dirty="0"/>
              <a:t>12</a:t>
            </a:r>
          </a:p>
          <a:p>
            <a:r>
              <a:rPr lang="en-US" sz="4000" dirty="0"/>
              <a:t>21</a:t>
            </a:r>
          </a:p>
          <a:p>
            <a:r>
              <a:rPr lang="en-US" sz="4000" dirty="0"/>
              <a:t>18</a:t>
            </a:r>
          </a:p>
          <a:p>
            <a:r>
              <a:rPr lang="en-US" sz="4000" dirty="0"/>
              <a:t>6</a:t>
            </a:r>
          </a:p>
        </p:txBody>
      </p:sp>
    </p:spTree>
    <p:extLst>
      <p:ext uri="{BB962C8B-B14F-4D97-AF65-F5344CB8AC3E}">
        <p14:creationId xmlns:p14="http://schemas.microsoft.com/office/powerpoint/2010/main" val="41127976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DE137-F1B2-8E1B-CD14-92C5AF6C1C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D692AF-8A0D-A4CB-4208-A16F06C3E341}"/>
              </a:ext>
            </a:extLst>
          </p:cNvPr>
          <p:cNvSpPr>
            <a:spLocks noGrp="1"/>
          </p:cNvSpPr>
          <p:nvPr>
            <p:ph type="title"/>
          </p:nvPr>
        </p:nvSpPr>
        <p:spPr>
          <a:xfrm>
            <a:off x="517376" y="627968"/>
            <a:ext cx="11157247" cy="1009651"/>
          </a:xfrm>
        </p:spPr>
        <p:txBody>
          <a:bodyPr>
            <a:noAutofit/>
          </a:bodyPr>
          <a:lstStyle/>
          <a:p>
            <a:r>
              <a:rPr lang="en-US" sz="3600" b="1" dirty="0">
                <a:solidFill>
                  <a:srgbClr val="000000"/>
                </a:solidFill>
                <a:latin typeface="Aptos" panose="020B0004020202020204" pitchFamily="34" charset="0"/>
              </a:rPr>
              <a:t>How many special interest divisions does CEC have?</a:t>
            </a:r>
            <a:endParaRPr lang="en-US" sz="3600" b="1" dirty="0"/>
          </a:p>
        </p:txBody>
      </p:sp>
      <p:sp>
        <p:nvSpPr>
          <p:cNvPr id="3" name="Content Placeholder 2">
            <a:extLst>
              <a:ext uri="{FF2B5EF4-FFF2-40B4-BE49-F238E27FC236}">
                <a16:creationId xmlns:a16="http://schemas.microsoft.com/office/drawing/2014/main" id="{27DA8F1C-912E-BB7E-685A-5F837A29CF80}"/>
              </a:ext>
            </a:extLst>
          </p:cNvPr>
          <p:cNvSpPr>
            <a:spLocks noGrp="1"/>
          </p:cNvSpPr>
          <p:nvPr>
            <p:ph idx="1"/>
          </p:nvPr>
        </p:nvSpPr>
        <p:spPr>
          <a:xfrm>
            <a:off x="623843" y="2315910"/>
            <a:ext cx="8665435" cy="3503776"/>
          </a:xfrm>
        </p:spPr>
        <p:txBody>
          <a:bodyPr>
            <a:normAutofit/>
          </a:bodyPr>
          <a:lstStyle/>
          <a:p>
            <a:r>
              <a:rPr lang="en-US" sz="4000" dirty="0">
                <a:solidFill>
                  <a:schemeClr val="bg2">
                    <a:lumMod val="50000"/>
                  </a:schemeClr>
                </a:solidFill>
              </a:rPr>
              <a:t>12</a:t>
            </a:r>
          </a:p>
          <a:p>
            <a:r>
              <a:rPr lang="en-US" sz="4000" dirty="0">
                <a:solidFill>
                  <a:schemeClr val="bg2">
                    <a:lumMod val="50000"/>
                  </a:schemeClr>
                </a:solidFill>
              </a:rPr>
              <a:t>21</a:t>
            </a:r>
          </a:p>
          <a:p>
            <a:r>
              <a:rPr lang="en-US" sz="4000" dirty="0">
                <a:solidFill>
                  <a:srgbClr val="C00000"/>
                </a:solidFill>
              </a:rPr>
              <a:t>18</a:t>
            </a:r>
          </a:p>
          <a:p>
            <a:r>
              <a:rPr lang="en-US" sz="4000" dirty="0">
                <a:solidFill>
                  <a:schemeClr val="bg2">
                    <a:lumMod val="50000"/>
                  </a:schemeClr>
                </a:solidFill>
              </a:rPr>
              <a:t>6</a:t>
            </a:r>
          </a:p>
        </p:txBody>
      </p:sp>
    </p:spTree>
    <p:extLst>
      <p:ext uri="{BB962C8B-B14F-4D97-AF65-F5344CB8AC3E}">
        <p14:creationId xmlns:p14="http://schemas.microsoft.com/office/powerpoint/2010/main" val="18701668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134DF-D81E-B558-62A0-C87A81BA36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BC9633-E064-1331-02ED-2A981DC8B956}"/>
              </a:ext>
            </a:extLst>
          </p:cNvPr>
          <p:cNvSpPr>
            <a:spLocks noGrp="1"/>
          </p:cNvSpPr>
          <p:nvPr>
            <p:ph type="title"/>
          </p:nvPr>
        </p:nvSpPr>
        <p:spPr>
          <a:xfrm>
            <a:off x="517376" y="655400"/>
            <a:ext cx="11157247" cy="1009651"/>
          </a:xfrm>
        </p:spPr>
        <p:txBody>
          <a:bodyPr>
            <a:noAutofit/>
          </a:bodyPr>
          <a:lstStyle/>
          <a:p>
            <a:r>
              <a:rPr lang="en-US" sz="4000" b="1" i="0" dirty="0">
                <a:solidFill>
                  <a:srgbClr val="000000"/>
                </a:solidFill>
                <a:effectLst/>
                <a:latin typeface="Aptos" panose="020B0004020202020204" pitchFamily="34" charset="0"/>
              </a:rPr>
              <a:t>Add your own!</a:t>
            </a:r>
            <a:endParaRPr lang="en-US" sz="400000" b="1" dirty="0"/>
          </a:p>
        </p:txBody>
      </p:sp>
      <p:sp>
        <p:nvSpPr>
          <p:cNvPr id="3" name="Content Placeholder 2">
            <a:extLst>
              <a:ext uri="{FF2B5EF4-FFF2-40B4-BE49-F238E27FC236}">
                <a16:creationId xmlns:a16="http://schemas.microsoft.com/office/drawing/2014/main" id="{4967C0A0-CA96-1111-1AAC-CF0FA8A7D2EF}"/>
              </a:ext>
            </a:extLst>
          </p:cNvPr>
          <p:cNvSpPr>
            <a:spLocks noGrp="1"/>
          </p:cNvSpPr>
          <p:nvPr>
            <p:ph idx="1"/>
          </p:nvPr>
        </p:nvSpPr>
        <p:spPr>
          <a:xfrm>
            <a:off x="623843" y="2315910"/>
            <a:ext cx="8665435" cy="3503776"/>
          </a:xfrm>
        </p:spPr>
        <p:txBody>
          <a:bodyPr>
            <a:normAutofit/>
          </a:bodyPr>
          <a:lstStyle/>
          <a:p>
            <a:endParaRPr lang="en-US" sz="4000">
              <a:solidFill>
                <a:schemeClr val="bg1">
                  <a:lumMod val="65000"/>
                </a:schemeClr>
              </a:solidFill>
            </a:endParaRPr>
          </a:p>
        </p:txBody>
      </p:sp>
    </p:spTree>
    <p:extLst>
      <p:ext uri="{BB962C8B-B14F-4D97-AF65-F5344CB8AC3E}">
        <p14:creationId xmlns:p14="http://schemas.microsoft.com/office/powerpoint/2010/main" val="496759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207B7-9F38-9681-215C-0BD7BE485914}"/>
              </a:ext>
            </a:extLst>
          </p:cNvPr>
          <p:cNvSpPr>
            <a:spLocks noGrp="1"/>
          </p:cNvSpPr>
          <p:nvPr>
            <p:ph type="title"/>
          </p:nvPr>
        </p:nvSpPr>
        <p:spPr/>
        <p:txBody>
          <a:bodyPr>
            <a:normAutofit/>
          </a:bodyPr>
          <a:lstStyle/>
          <a:p>
            <a:r>
              <a:rPr lang="en-US" sz="3600" b="1" dirty="0">
                <a:effectLst/>
                <a:latin typeface="Aptos" panose="020B0004020202020204" pitchFamily="34" charset="0"/>
                <a:ea typeface="Aptos" panose="020B0004020202020204" pitchFamily="34" charset="0"/>
                <a:cs typeface="Arial" panose="020B0604020202020204" pitchFamily="34" charset="0"/>
              </a:rPr>
              <a:t>What is the cost of membership in CEC for pre-service teachers in their final year of school?</a:t>
            </a:r>
            <a:endParaRPr lang="en-US" sz="3600" b="1" dirty="0"/>
          </a:p>
        </p:txBody>
      </p:sp>
      <p:sp>
        <p:nvSpPr>
          <p:cNvPr id="3" name="Content Placeholder 2">
            <a:extLst>
              <a:ext uri="{FF2B5EF4-FFF2-40B4-BE49-F238E27FC236}">
                <a16:creationId xmlns:a16="http://schemas.microsoft.com/office/drawing/2014/main" id="{8413B4EE-5D3F-1722-8504-123D5DD60090}"/>
              </a:ext>
            </a:extLst>
          </p:cNvPr>
          <p:cNvSpPr>
            <a:spLocks noGrp="1"/>
          </p:cNvSpPr>
          <p:nvPr>
            <p:ph idx="1"/>
          </p:nvPr>
        </p:nvSpPr>
        <p:spPr>
          <a:xfrm>
            <a:off x="838200" y="2535996"/>
            <a:ext cx="8246423" cy="2898725"/>
          </a:xfrm>
        </p:spPr>
        <p:txBody>
          <a:bodyPr/>
          <a:lstStyle/>
          <a:p>
            <a:r>
              <a:rPr lang="en-US" sz="4000"/>
              <a:t>$15</a:t>
            </a:r>
          </a:p>
          <a:p>
            <a:r>
              <a:rPr lang="en-US" sz="4000"/>
              <a:t>$25</a:t>
            </a:r>
          </a:p>
          <a:p>
            <a:r>
              <a:rPr lang="en-US" sz="4000"/>
              <a:t>$40</a:t>
            </a:r>
          </a:p>
          <a:p>
            <a:r>
              <a:rPr lang="en-US" sz="4000"/>
              <a:t>$0</a:t>
            </a:r>
          </a:p>
        </p:txBody>
      </p:sp>
    </p:spTree>
    <p:extLst>
      <p:ext uri="{BB962C8B-B14F-4D97-AF65-F5344CB8AC3E}">
        <p14:creationId xmlns:p14="http://schemas.microsoft.com/office/powerpoint/2010/main" val="822426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41293-5FBB-C3D9-6A25-388162910D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0F1734-6731-5E3F-CAE5-335DE6CD989A}"/>
              </a:ext>
            </a:extLst>
          </p:cNvPr>
          <p:cNvSpPr>
            <a:spLocks noGrp="1"/>
          </p:cNvSpPr>
          <p:nvPr>
            <p:ph type="title"/>
          </p:nvPr>
        </p:nvSpPr>
        <p:spPr/>
        <p:txBody>
          <a:bodyPr>
            <a:normAutofit/>
          </a:bodyPr>
          <a:lstStyle/>
          <a:p>
            <a:r>
              <a:rPr lang="en-US" sz="3600" b="1" dirty="0">
                <a:effectLst/>
                <a:latin typeface="Aptos" panose="020B0004020202020204" pitchFamily="34" charset="0"/>
                <a:ea typeface="Aptos" panose="020B0004020202020204" pitchFamily="34" charset="0"/>
                <a:cs typeface="Arial" panose="020B0604020202020204" pitchFamily="34" charset="0"/>
              </a:rPr>
              <a:t>What is the cost of membership in CEC for pre-service teachers in their final year of school?</a:t>
            </a:r>
            <a:endParaRPr lang="en-US" sz="3600" b="1" dirty="0"/>
          </a:p>
        </p:txBody>
      </p:sp>
      <p:sp>
        <p:nvSpPr>
          <p:cNvPr id="3" name="Content Placeholder 2">
            <a:extLst>
              <a:ext uri="{FF2B5EF4-FFF2-40B4-BE49-F238E27FC236}">
                <a16:creationId xmlns:a16="http://schemas.microsoft.com/office/drawing/2014/main" id="{BACB05FD-DA3B-DAA9-7C7C-D11802C91EBC}"/>
              </a:ext>
            </a:extLst>
          </p:cNvPr>
          <p:cNvSpPr>
            <a:spLocks noGrp="1"/>
          </p:cNvSpPr>
          <p:nvPr>
            <p:ph idx="1"/>
          </p:nvPr>
        </p:nvSpPr>
        <p:spPr>
          <a:xfrm>
            <a:off x="796755" y="2364064"/>
            <a:ext cx="8246423" cy="2898725"/>
          </a:xfrm>
        </p:spPr>
        <p:txBody>
          <a:bodyPr/>
          <a:lstStyle/>
          <a:p>
            <a:r>
              <a:rPr lang="en-US" sz="4000">
                <a:solidFill>
                  <a:schemeClr val="bg1">
                    <a:lumMod val="65000"/>
                  </a:schemeClr>
                </a:solidFill>
              </a:rPr>
              <a:t>$15</a:t>
            </a:r>
          </a:p>
          <a:p>
            <a:r>
              <a:rPr lang="en-US" sz="4000">
                <a:solidFill>
                  <a:schemeClr val="bg1">
                    <a:lumMod val="65000"/>
                  </a:schemeClr>
                </a:solidFill>
              </a:rPr>
              <a:t>$25</a:t>
            </a:r>
          </a:p>
          <a:p>
            <a:r>
              <a:rPr lang="en-US" sz="4000">
                <a:solidFill>
                  <a:schemeClr val="bg1">
                    <a:lumMod val="65000"/>
                  </a:schemeClr>
                </a:solidFill>
              </a:rPr>
              <a:t>$40</a:t>
            </a:r>
          </a:p>
          <a:p>
            <a:r>
              <a:rPr lang="en-US" sz="4000">
                <a:solidFill>
                  <a:srgbClr val="C00000"/>
                </a:solidFill>
              </a:rPr>
              <a:t>$0</a:t>
            </a:r>
          </a:p>
        </p:txBody>
      </p:sp>
      <p:sp>
        <p:nvSpPr>
          <p:cNvPr id="4" name="TextBox 3">
            <a:extLst>
              <a:ext uri="{FF2B5EF4-FFF2-40B4-BE49-F238E27FC236}">
                <a16:creationId xmlns:a16="http://schemas.microsoft.com/office/drawing/2014/main" id="{D2775BAB-C8B9-5ADB-7372-686C36AB2FFC}"/>
              </a:ext>
            </a:extLst>
          </p:cNvPr>
          <p:cNvSpPr txBox="1"/>
          <p:nvPr/>
        </p:nvSpPr>
        <p:spPr>
          <a:xfrm rot="20045295">
            <a:off x="3498389" y="1974110"/>
            <a:ext cx="5419286" cy="2215991"/>
          </a:xfrm>
          <a:prstGeom prst="rect">
            <a:avLst/>
          </a:prstGeom>
          <a:noFill/>
        </p:spPr>
        <p:txBody>
          <a:bodyPr wrap="square" rtlCol="0">
            <a:spAutoFit/>
          </a:bodyPr>
          <a:lstStyle/>
          <a:p>
            <a:r>
              <a:rPr lang="en-US" sz="13800">
                <a:solidFill>
                  <a:srgbClr val="C00000"/>
                </a:solidFill>
                <a:latin typeface="+mj-lt"/>
              </a:rPr>
              <a:t>FREE</a:t>
            </a:r>
          </a:p>
        </p:txBody>
      </p:sp>
      <p:sp>
        <p:nvSpPr>
          <p:cNvPr id="5" name="TextBox 4">
            <a:extLst>
              <a:ext uri="{FF2B5EF4-FFF2-40B4-BE49-F238E27FC236}">
                <a16:creationId xmlns:a16="http://schemas.microsoft.com/office/drawing/2014/main" id="{02516C4F-E752-DA22-441C-C826E123CEEE}"/>
              </a:ext>
            </a:extLst>
          </p:cNvPr>
          <p:cNvSpPr txBox="1"/>
          <p:nvPr/>
        </p:nvSpPr>
        <p:spPr>
          <a:xfrm>
            <a:off x="5611715" y="4104961"/>
            <a:ext cx="6123792" cy="1661993"/>
          </a:xfrm>
          <a:prstGeom prst="rect">
            <a:avLst/>
          </a:prstGeom>
          <a:noFill/>
        </p:spPr>
        <p:txBody>
          <a:bodyPr wrap="none" rtlCol="0">
            <a:spAutoFit/>
          </a:bodyPr>
          <a:lstStyle/>
          <a:p>
            <a:pPr marL="285750" indent="-285750">
              <a:buFont typeface="Arial" panose="020B0604020202020204" pitchFamily="34" charset="0"/>
              <a:buChar char="•"/>
            </a:pPr>
            <a:r>
              <a:rPr lang="en-US" sz="2800"/>
              <a:t>Year-Long Support &amp; Resources</a:t>
            </a:r>
          </a:p>
          <a:p>
            <a:pPr marL="285750" indent="-285750">
              <a:buFont typeface="Arial" panose="020B0604020202020204" pitchFamily="34" charset="0"/>
              <a:buChar char="•"/>
            </a:pPr>
            <a:r>
              <a:rPr lang="en-US" sz="2800"/>
              <a:t>Community &amp; Connection</a:t>
            </a:r>
          </a:p>
          <a:p>
            <a:pPr marL="285750" indent="-285750">
              <a:buFont typeface="Arial" panose="020B0604020202020204" pitchFamily="34" charset="0"/>
              <a:buChar char="•"/>
            </a:pPr>
            <a:r>
              <a:rPr lang="en-US" sz="2800"/>
              <a:t>Professional Growth &amp; Recognition </a:t>
            </a:r>
          </a:p>
          <a:p>
            <a:endParaRPr lang="en-US"/>
          </a:p>
        </p:txBody>
      </p:sp>
    </p:spTree>
    <p:extLst>
      <p:ext uri="{BB962C8B-B14F-4D97-AF65-F5344CB8AC3E}">
        <p14:creationId xmlns:p14="http://schemas.microsoft.com/office/powerpoint/2010/main" val="179442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E0AC4-39E8-F2BE-C919-C9D6E3EEFA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C8DCFE-EBE4-9B8A-0A89-30032C239B73}"/>
              </a:ext>
            </a:extLst>
          </p:cNvPr>
          <p:cNvSpPr>
            <a:spLocks noGrp="1"/>
          </p:cNvSpPr>
          <p:nvPr>
            <p:ph type="title"/>
          </p:nvPr>
        </p:nvSpPr>
        <p:spPr>
          <a:xfrm>
            <a:off x="586811" y="728041"/>
            <a:ext cx="11605189" cy="1009651"/>
          </a:xfrm>
        </p:spPr>
        <p:txBody>
          <a:bodyPr>
            <a:noAutofit/>
          </a:bodyPr>
          <a:lstStyle/>
          <a:p>
            <a:r>
              <a:rPr lang="en-US" sz="3600" b="1" i="0" dirty="0">
                <a:solidFill>
                  <a:srgbClr val="000000"/>
                </a:solidFill>
                <a:effectLst/>
                <a:latin typeface="Aptos" panose="020B0004020202020204" pitchFamily="34" charset="0"/>
              </a:rPr>
              <a:t>CEC membership comes with a plethora of benefits, but which one of these is NOT a member benefit for Pre-Service Students?</a:t>
            </a:r>
            <a:endParaRPr lang="en-US" sz="333300" b="1" dirty="0"/>
          </a:p>
        </p:txBody>
      </p:sp>
      <p:sp>
        <p:nvSpPr>
          <p:cNvPr id="3" name="Content Placeholder 2">
            <a:extLst>
              <a:ext uri="{FF2B5EF4-FFF2-40B4-BE49-F238E27FC236}">
                <a16:creationId xmlns:a16="http://schemas.microsoft.com/office/drawing/2014/main" id="{81311844-04A9-9A92-F921-BA0FD082D295}"/>
              </a:ext>
            </a:extLst>
          </p:cNvPr>
          <p:cNvSpPr>
            <a:spLocks noGrp="1"/>
          </p:cNvSpPr>
          <p:nvPr>
            <p:ph idx="1"/>
          </p:nvPr>
        </p:nvSpPr>
        <p:spPr>
          <a:xfrm>
            <a:off x="546931" y="2546647"/>
            <a:ext cx="11143716" cy="3435408"/>
          </a:xfrm>
        </p:spPr>
        <p:txBody>
          <a:bodyPr>
            <a:normAutofit/>
          </a:bodyPr>
          <a:lstStyle/>
          <a:p>
            <a:r>
              <a:rPr lang="en-US" sz="4000"/>
              <a:t>Professional Liability Insurance </a:t>
            </a:r>
          </a:p>
          <a:p>
            <a:r>
              <a:rPr lang="en-US" sz="4000"/>
              <a:t>Local and Regional Networking</a:t>
            </a:r>
          </a:p>
          <a:p>
            <a:r>
              <a:rPr lang="en-US" sz="4000"/>
              <a:t>Free School Supplies</a:t>
            </a:r>
          </a:p>
          <a:p>
            <a:r>
              <a:rPr lang="en-US" sz="4000"/>
              <a:t>Access to Professional Journals</a:t>
            </a:r>
          </a:p>
        </p:txBody>
      </p:sp>
    </p:spTree>
    <p:extLst>
      <p:ext uri="{BB962C8B-B14F-4D97-AF65-F5344CB8AC3E}">
        <p14:creationId xmlns:p14="http://schemas.microsoft.com/office/powerpoint/2010/main" val="2184519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3F9A1-F4BE-26DC-3D9F-CB63745EB5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C80367-C412-3290-3E26-5E3665F7EBED}"/>
              </a:ext>
            </a:extLst>
          </p:cNvPr>
          <p:cNvSpPr>
            <a:spLocks noGrp="1"/>
          </p:cNvSpPr>
          <p:nvPr>
            <p:ph type="title"/>
          </p:nvPr>
        </p:nvSpPr>
        <p:spPr>
          <a:xfrm>
            <a:off x="546931" y="875945"/>
            <a:ext cx="11605189" cy="1009651"/>
          </a:xfrm>
        </p:spPr>
        <p:txBody>
          <a:bodyPr>
            <a:noAutofit/>
          </a:bodyPr>
          <a:lstStyle/>
          <a:p>
            <a:r>
              <a:rPr lang="en-US" sz="3600" b="1" dirty="0">
                <a:solidFill>
                  <a:srgbClr val="000000"/>
                </a:solidFill>
                <a:latin typeface="Aptos" panose="020B0004020202020204" pitchFamily="34" charset="0"/>
              </a:rPr>
              <a:t>CEC membership comes with a plethora of benefits, but which one of these is NOT a member benefit for Pre-Service Students?</a:t>
            </a:r>
            <a:endParaRPr lang="en-US" sz="333300" b="1" dirty="0"/>
          </a:p>
        </p:txBody>
      </p:sp>
      <p:sp>
        <p:nvSpPr>
          <p:cNvPr id="3" name="Content Placeholder 2">
            <a:extLst>
              <a:ext uri="{FF2B5EF4-FFF2-40B4-BE49-F238E27FC236}">
                <a16:creationId xmlns:a16="http://schemas.microsoft.com/office/drawing/2014/main" id="{4D36085D-D325-962D-0407-FF4CB2256374}"/>
              </a:ext>
            </a:extLst>
          </p:cNvPr>
          <p:cNvSpPr>
            <a:spLocks noGrp="1"/>
          </p:cNvSpPr>
          <p:nvPr>
            <p:ph idx="1"/>
          </p:nvPr>
        </p:nvSpPr>
        <p:spPr>
          <a:xfrm>
            <a:off x="546931" y="2546647"/>
            <a:ext cx="11143716" cy="3435408"/>
          </a:xfrm>
        </p:spPr>
        <p:txBody>
          <a:bodyPr>
            <a:normAutofit/>
          </a:bodyPr>
          <a:lstStyle/>
          <a:p>
            <a:r>
              <a:rPr lang="en-US" sz="4000">
                <a:solidFill>
                  <a:schemeClr val="bg1">
                    <a:lumMod val="65000"/>
                  </a:schemeClr>
                </a:solidFill>
              </a:rPr>
              <a:t>Professional Liability Insurance </a:t>
            </a:r>
          </a:p>
          <a:p>
            <a:r>
              <a:rPr lang="en-US" sz="4000">
                <a:solidFill>
                  <a:schemeClr val="bg1">
                    <a:lumMod val="65000"/>
                  </a:schemeClr>
                </a:solidFill>
              </a:rPr>
              <a:t>Local and Regional Networking</a:t>
            </a:r>
          </a:p>
          <a:p>
            <a:r>
              <a:rPr lang="en-US" sz="4000">
                <a:solidFill>
                  <a:srgbClr val="C00000"/>
                </a:solidFill>
              </a:rPr>
              <a:t>Free School Supplies</a:t>
            </a:r>
          </a:p>
          <a:p>
            <a:r>
              <a:rPr lang="en-US" sz="4000">
                <a:solidFill>
                  <a:schemeClr val="bg1">
                    <a:lumMod val="65000"/>
                  </a:schemeClr>
                </a:solidFill>
              </a:rPr>
              <a:t>Access to Professional Journals</a:t>
            </a:r>
          </a:p>
        </p:txBody>
      </p:sp>
    </p:spTree>
    <p:extLst>
      <p:ext uri="{BB962C8B-B14F-4D97-AF65-F5344CB8AC3E}">
        <p14:creationId xmlns:p14="http://schemas.microsoft.com/office/powerpoint/2010/main" val="3969883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731D1-2EF0-6E7D-DDE2-33C1A540B3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3AD8A8-572C-3D59-7180-EC7FEE60DC2A}"/>
              </a:ext>
            </a:extLst>
          </p:cNvPr>
          <p:cNvSpPr>
            <a:spLocks noGrp="1"/>
          </p:cNvSpPr>
          <p:nvPr>
            <p:ph type="title"/>
          </p:nvPr>
        </p:nvSpPr>
        <p:spPr>
          <a:xfrm>
            <a:off x="586811" y="776680"/>
            <a:ext cx="11605189" cy="1009651"/>
          </a:xfrm>
        </p:spPr>
        <p:txBody>
          <a:bodyPr>
            <a:noAutofit/>
          </a:bodyPr>
          <a:lstStyle/>
          <a:p>
            <a:r>
              <a:rPr lang="en-US" sz="3600" b="1" i="0" dirty="0">
                <a:solidFill>
                  <a:srgbClr val="000000"/>
                </a:solidFill>
                <a:effectLst/>
                <a:latin typeface="Aptos" panose="020B0004020202020204" pitchFamily="34" charset="0"/>
              </a:rPr>
              <a:t>CEC has an online platform that allows members to communicate, share ideas, and network with each other. What is it called? </a:t>
            </a:r>
            <a:endParaRPr lang="en-US" sz="333300" b="1" dirty="0"/>
          </a:p>
        </p:txBody>
      </p:sp>
      <p:sp>
        <p:nvSpPr>
          <p:cNvPr id="3" name="Content Placeholder 2">
            <a:extLst>
              <a:ext uri="{FF2B5EF4-FFF2-40B4-BE49-F238E27FC236}">
                <a16:creationId xmlns:a16="http://schemas.microsoft.com/office/drawing/2014/main" id="{60175D08-BD95-3E03-D85F-12AB26C80F90}"/>
              </a:ext>
            </a:extLst>
          </p:cNvPr>
          <p:cNvSpPr>
            <a:spLocks noGrp="1"/>
          </p:cNvSpPr>
          <p:nvPr>
            <p:ph idx="1"/>
          </p:nvPr>
        </p:nvSpPr>
        <p:spPr>
          <a:xfrm>
            <a:off x="546931" y="2546647"/>
            <a:ext cx="11143716" cy="3435408"/>
          </a:xfrm>
        </p:spPr>
        <p:txBody>
          <a:bodyPr>
            <a:normAutofit/>
          </a:bodyPr>
          <a:lstStyle/>
          <a:p>
            <a:r>
              <a:rPr lang="en-US" sz="4000" err="1"/>
              <a:t>CECommunity</a:t>
            </a:r>
            <a:r>
              <a:rPr lang="en-US" sz="4000"/>
              <a:t> </a:t>
            </a:r>
          </a:p>
          <a:p>
            <a:r>
              <a:rPr lang="en-US" sz="4000"/>
              <a:t>CEC Hub </a:t>
            </a:r>
          </a:p>
          <a:p>
            <a:r>
              <a:rPr lang="en-US" sz="4000"/>
              <a:t>CEC Connect </a:t>
            </a:r>
          </a:p>
          <a:p>
            <a:r>
              <a:rPr lang="en-US" sz="4000"/>
              <a:t>CEC Corner </a:t>
            </a:r>
          </a:p>
        </p:txBody>
      </p:sp>
    </p:spTree>
    <p:extLst>
      <p:ext uri="{BB962C8B-B14F-4D97-AF65-F5344CB8AC3E}">
        <p14:creationId xmlns:p14="http://schemas.microsoft.com/office/powerpoint/2010/main" val="1889398764"/>
      </p:ext>
    </p:extLst>
  </p:cSld>
  <p:clrMapOvr>
    <a:masterClrMapping/>
  </p:clrMapOvr>
</p:sld>
</file>

<file path=ppt/theme/theme1.xml><?xml version="1.0" encoding="utf-8"?>
<a:theme xmlns:a="http://schemas.openxmlformats.org/drawingml/2006/main" name="Office Theme">
  <a:themeElements>
    <a:clrScheme name="CEC BRAND COLORS">
      <a:dk1>
        <a:sysClr val="windowText" lastClr="000000"/>
      </a:dk1>
      <a:lt1>
        <a:sysClr val="window" lastClr="FFFFFF"/>
      </a:lt1>
      <a:dk2>
        <a:srgbClr val="04305C"/>
      </a:dk2>
      <a:lt2>
        <a:srgbClr val="EFEFEF"/>
      </a:lt2>
      <a:accent1>
        <a:srgbClr val="04305C"/>
      </a:accent1>
      <a:accent2>
        <a:srgbClr val="00539B"/>
      </a:accent2>
      <a:accent3>
        <a:srgbClr val="BF311A"/>
      </a:accent3>
      <a:accent4>
        <a:srgbClr val="5EA157"/>
      </a:accent4>
      <a:accent5>
        <a:srgbClr val="EA7229"/>
      </a:accent5>
      <a:accent6>
        <a:srgbClr val="995FA3"/>
      </a:accent6>
      <a:hlink>
        <a:srgbClr val="00539B"/>
      </a:hlink>
      <a:folHlink>
        <a:srgbClr val="04305C"/>
      </a:folHlink>
    </a:clrScheme>
    <a:fontScheme name="CEC BRAND">
      <a:majorFont>
        <a:latin typeface="Heebo ExtraBold"/>
        <a:ea typeface=""/>
        <a:cs typeface=""/>
      </a:majorFont>
      <a:minorFont>
        <a:latin typeface="Hee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4_8 SECC Townhall DRAFT" id="{D3A057AA-60DB-4A4D-9431-8470D126F6C0}" vid="{1A33AAD2-DCA7-4DA5-B9F0-C11160677F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27e65b1-c2a8-44b8-81d9-7882bc18dec3" xsi:nil="true"/>
    <lcf76f155ced4ddcb4097134ff3c332f xmlns="55d90b30-3abf-45d6-a953-62c750a1e83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E77FCBF9BB59348B8D65BA922C1F98B" ma:contentTypeVersion="19" ma:contentTypeDescription="Create a new document." ma:contentTypeScope="" ma:versionID="afd7f6c2e76d078ae28fde0a2b3cd5f0">
  <xsd:schema xmlns:xsd="http://www.w3.org/2001/XMLSchema" xmlns:xs="http://www.w3.org/2001/XMLSchema" xmlns:p="http://schemas.microsoft.com/office/2006/metadata/properties" xmlns:ns2="55d90b30-3abf-45d6-a953-62c750a1e836" xmlns:ns3="a27e65b1-c2a8-44b8-81d9-7882bc18dec3" targetNamespace="http://schemas.microsoft.com/office/2006/metadata/properties" ma:root="true" ma:fieldsID="91893bc5f93591398a69352252307b3b" ns2:_="" ns3:_="">
    <xsd:import namespace="55d90b30-3abf-45d6-a953-62c750a1e836"/>
    <xsd:import namespace="a27e65b1-c2a8-44b8-81d9-7882bc18dec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d90b30-3abf-45d6-a953-62c750a1e8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89e0dcc-075b-4be2-a307-94eac9fb49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7e65b1-c2a8-44b8-81d9-7882bc18dec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945d29f-fb3e-4a65-81b0-fe23f878fada}" ma:internalName="TaxCatchAll" ma:showField="CatchAllData" ma:web="a27e65b1-c2a8-44b8-81d9-7882bc18de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DE1040-B653-4EBE-B316-DEF93F956EA3}">
  <ds:schemaRefs>
    <ds:schemaRef ds:uri="55d90b30-3abf-45d6-a953-62c750a1e836"/>
    <ds:schemaRef ds:uri="a27e65b1-c2a8-44b8-81d9-7882bc18dec3"/>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39D6607-3EBA-42A7-B70B-45FFD1831734}">
  <ds:schemaRefs>
    <ds:schemaRef ds:uri="http://schemas.microsoft.com/sharepoint/v3/contenttype/forms"/>
  </ds:schemaRefs>
</ds:datastoreItem>
</file>

<file path=customXml/itemProps3.xml><?xml version="1.0" encoding="utf-8"?>
<ds:datastoreItem xmlns:ds="http://schemas.openxmlformats.org/officeDocument/2006/customXml" ds:itemID="{7698493F-1350-4EC5-A631-65DE90BD9700}">
  <ds:schemaRefs>
    <ds:schemaRef ds:uri="55d90b30-3abf-45d6-a953-62c750a1e836"/>
    <ds:schemaRef ds:uri="a27e65b1-c2a8-44b8-81d9-7882bc18de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57</TotalTime>
  <Words>1610</Words>
  <Application>Microsoft Office PowerPoint</Application>
  <PresentationFormat>Widescreen</PresentationFormat>
  <Paragraphs>240</Paragraphs>
  <Slides>44</Slides>
  <Notes>41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Aptos</vt:lpstr>
      <vt:lpstr>Arial</vt:lpstr>
      <vt:lpstr>Calibri</vt:lpstr>
      <vt:lpstr>Heebo</vt:lpstr>
      <vt:lpstr>Heebo ExtraBold</vt:lpstr>
      <vt:lpstr>Symbol</vt:lpstr>
      <vt:lpstr>Tinos</vt:lpstr>
      <vt:lpstr>Office Theme</vt:lpstr>
      <vt:lpstr>PowerPoint Presentation</vt:lpstr>
      <vt:lpstr>Membership</vt:lpstr>
      <vt:lpstr>Which Membership Category is for students getting undergraduate or graduate degrees, but have not started teaching?</vt:lpstr>
      <vt:lpstr>Which Membership Category is for students getting undergraduate or graduate degrees, but have not started teaching?</vt:lpstr>
      <vt:lpstr>What is the cost of membership in CEC for pre-service teachers in their final year of school?</vt:lpstr>
      <vt:lpstr>What is the cost of membership in CEC for pre-service teachers in their final year of school?</vt:lpstr>
      <vt:lpstr>CEC membership comes with a plethora of benefits, but which one of these is NOT a member benefit for Pre-Service Students?</vt:lpstr>
      <vt:lpstr>CEC membership comes with a plethora of benefits, but which one of these is NOT a member benefit for Pre-Service Students?</vt:lpstr>
      <vt:lpstr>CEC has an online platform that allows members to communicate, share ideas, and network with each other. What is it called? </vt:lpstr>
      <vt:lpstr>CEC has an online platform that allows members to communicate, share ideas, and network with each other. What is it called? </vt:lpstr>
      <vt:lpstr>Who governs CEC Student Chapters?</vt:lpstr>
      <vt:lpstr>Who governs CEC Student Chapters?</vt:lpstr>
      <vt:lpstr>CEC Pre-Service Student membership comes with liability insurance</vt:lpstr>
      <vt:lpstr>CEC Pre-Service Student membership comes with liability insurance</vt:lpstr>
      <vt:lpstr>CEC In-Dues Professional Liability Program (Pre-Service Student) </vt:lpstr>
      <vt:lpstr>Publications &amp; Resources</vt:lpstr>
      <vt:lpstr>What CEC publication is designed to help novice teachers bridge the gap between training and classroom practice?</vt:lpstr>
      <vt:lpstr>What CEC publication is designed to help novice teachers bridge the gap between training and classroom practice?</vt:lpstr>
      <vt:lpstr>What is the name of CEC’s weekly eNewsletter? </vt:lpstr>
      <vt:lpstr>What is the name of CEC’s weekly eNewsletter? </vt:lpstr>
      <vt:lpstr>Special Education Today </vt:lpstr>
      <vt:lpstr>Which of the following is NOT one of CEC’s 22 High Leverage Practices?</vt:lpstr>
      <vt:lpstr>Which of the following is NOT one of CEC’s 22 High Leverage Practices?</vt:lpstr>
      <vt:lpstr>Professional Development </vt:lpstr>
      <vt:lpstr>How much does it cost to attend a CEC Webinar as a member?</vt:lpstr>
      <vt:lpstr>How much does it cost to attend a CEC Webinar as a member?</vt:lpstr>
      <vt:lpstr>CEC has almost 300 on-demand trainings available in various formats. What is the name of the Learning Management System these are accessible in? </vt:lpstr>
      <vt:lpstr>CEC has almost 300 on-demand trainings available in various formats. What is the name of the Learning Management System these are accessible in? </vt:lpstr>
      <vt:lpstr>PowerPoint Presentation</vt:lpstr>
      <vt:lpstr>PowerPoint Presentation</vt:lpstr>
      <vt:lpstr>PowerPoint Presentation</vt:lpstr>
      <vt:lpstr>CEC Maintains a repository of ready-to-go resources for teachers, called the Exceptional Teachers Resource Repository—similar to Teacher Pay Teacher. Which of these is NOT true about the repository? </vt:lpstr>
      <vt:lpstr>CEC Maintains a repository of ready-to-go resources for teachers, called the Exceptional Teachers Resource Repository—similar to Teacher Pay Teacher. Which of these is NOT true about the repository? </vt:lpstr>
      <vt:lpstr>PowerPoint Presentation</vt:lpstr>
      <vt:lpstr>Advocacy</vt:lpstr>
      <vt:lpstr>When CEC identifies pending actions that may significantly impact federal policy, programs, or funding, it will alert CEC members and ask them to share their perspectives and expertise in order to better inform debates over such actions. What are these called? </vt:lpstr>
      <vt:lpstr>When CEC identifies pending actions that may significantly impact federal policy, programs, or funding, it will alert CEC members and ask them to share their perspectives and expertise in order to better inform debates over such actions. What are these called? </vt:lpstr>
      <vt:lpstr>PowerPoint Presentation</vt:lpstr>
      <vt:lpstr>What tool does CEC provide that allows members to create a customized State Call to Action to influence special education policy?</vt:lpstr>
      <vt:lpstr>What tool does CEC provide that allows members to create a customized State Call to Action to influence special education policy?</vt:lpstr>
      <vt:lpstr>Bonus Round</vt:lpstr>
      <vt:lpstr>How many special interest divisions does CEC have?</vt:lpstr>
      <vt:lpstr>How many special interest divisions does CEC have?</vt:lpstr>
      <vt:lpstr>Add your 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Lara Fahey</dc:creator>
  <cp:lastModifiedBy>Caroline Schwartz</cp:lastModifiedBy>
  <cp:revision>1</cp:revision>
  <dcterms:created xsi:type="dcterms:W3CDTF">2023-09-25T02:09:25Z</dcterms:created>
  <dcterms:modified xsi:type="dcterms:W3CDTF">2025-10-20T17:11:35Z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0x0101003E77FCBF9BB59348B8D65BA922C1F98B</vt:lpwstr>
  </property>
  <property fmtid="{D5CDD505-2E9C-101B-9397-08002B2CF9AE}" pid="3" name="MediaServiceImageTags">
    <vt:lpwstr/>
  </property>
</Properties>
</file>