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2"/>
  </p:notesMasterIdLst>
  <p:handoutMasterIdLst>
    <p:handoutMasterId r:id="rId33"/>
  </p:handoutMasterIdLst>
  <p:sldIdLst>
    <p:sldId id="257" r:id="rId4"/>
    <p:sldId id="258" r:id="rId5"/>
    <p:sldId id="261" r:id="rId6"/>
    <p:sldId id="259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3" r:id="rId16"/>
    <p:sldId id="272" r:id="rId17"/>
    <p:sldId id="274" r:id="rId18"/>
    <p:sldId id="275" r:id="rId19"/>
    <p:sldId id="276" r:id="rId20"/>
    <p:sldId id="277" r:id="rId21"/>
    <p:sldId id="279" r:id="rId22"/>
    <p:sldId id="278" r:id="rId23"/>
    <p:sldId id="281" r:id="rId24"/>
    <p:sldId id="282" r:id="rId25"/>
    <p:sldId id="283" r:id="rId26"/>
    <p:sldId id="284" r:id="rId27"/>
    <p:sldId id="280" r:id="rId28"/>
    <p:sldId id="285" r:id="rId29"/>
    <p:sldId id="286" r:id="rId30"/>
    <p:sldId id="287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0ABD30-D3DE-4E25-97D0-7040398949A5}" v="75" dt="2024-08-01T23:24:42.6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408" autoAdjust="0"/>
  </p:normalViewPr>
  <p:slideViewPr>
    <p:cSldViewPr snapToGrid="0">
      <p:cViewPr varScale="1">
        <p:scale>
          <a:sx n="61" d="100"/>
          <a:sy n="61" d="100"/>
        </p:scale>
        <p:origin x="67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microsoft.com/office/2015/10/relationships/revisionInfo" Target="revisionInfo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Wieczorek" userId="9a96e071-6b8f-4b97-a20d-1ca3bde3478f" providerId="ADAL" clId="{170ABD30-D3DE-4E25-97D0-7040398949A5}"/>
    <pc:docChg chg="undo custSel addSld delSld modSld sldOrd">
      <pc:chgData name="Danielle Wieczorek" userId="9a96e071-6b8f-4b97-a20d-1ca3bde3478f" providerId="ADAL" clId="{170ABD30-D3DE-4E25-97D0-7040398949A5}" dt="2024-08-01T23:27:31.264" v="5978" actId="1076"/>
      <pc:docMkLst>
        <pc:docMk/>
      </pc:docMkLst>
      <pc:sldChg chg="del">
        <pc:chgData name="Danielle Wieczorek" userId="9a96e071-6b8f-4b97-a20d-1ca3bde3478f" providerId="ADAL" clId="{170ABD30-D3DE-4E25-97D0-7040398949A5}" dt="2024-08-01T19:15:22.144" v="114" actId="47"/>
        <pc:sldMkLst>
          <pc:docMk/>
          <pc:sldMk cId="346450301" sldId="256"/>
        </pc:sldMkLst>
      </pc:sldChg>
      <pc:sldChg chg="modSp mod">
        <pc:chgData name="Danielle Wieczorek" userId="9a96e071-6b8f-4b97-a20d-1ca3bde3478f" providerId="ADAL" clId="{170ABD30-D3DE-4E25-97D0-7040398949A5}" dt="2024-08-01T19:15:15.312" v="112" actId="20577"/>
        <pc:sldMkLst>
          <pc:docMk/>
          <pc:sldMk cId="4123404903" sldId="257"/>
        </pc:sldMkLst>
        <pc:spChg chg="mod">
          <ac:chgData name="Danielle Wieczorek" userId="9a96e071-6b8f-4b97-a20d-1ca3bde3478f" providerId="ADAL" clId="{170ABD30-D3DE-4E25-97D0-7040398949A5}" dt="2024-08-01T19:15:00.916" v="56" actId="20577"/>
          <ac:spMkLst>
            <pc:docMk/>
            <pc:sldMk cId="4123404903" sldId="257"/>
            <ac:spMk id="8" creationId="{4E805027-0251-F5BD-689C-2F625358D110}"/>
          </ac:spMkLst>
        </pc:spChg>
        <pc:spChg chg="mod">
          <ac:chgData name="Danielle Wieczorek" userId="9a96e071-6b8f-4b97-a20d-1ca3bde3478f" providerId="ADAL" clId="{170ABD30-D3DE-4E25-97D0-7040398949A5}" dt="2024-08-01T19:15:15.312" v="112" actId="20577"/>
          <ac:spMkLst>
            <pc:docMk/>
            <pc:sldMk cId="4123404903" sldId="257"/>
            <ac:spMk id="9" creationId="{7608FB17-FE12-1110-0FC5-2B88F1CC4015}"/>
          </ac:spMkLst>
        </pc:spChg>
      </pc:sldChg>
      <pc:sldChg chg="del">
        <pc:chgData name="Danielle Wieczorek" userId="9a96e071-6b8f-4b97-a20d-1ca3bde3478f" providerId="ADAL" clId="{170ABD30-D3DE-4E25-97D0-7040398949A5}" dt="2024-08-01T19:15:19.282" v="113" actId="47"/>
        <pc:sldMkLst>
          <pc:docMk/>
          <pc:sldMk cId="488701019" sldId="258"/>
        </pc:sldMkLst>
      </pc:sldChg>
      <pc:sldChg chg="modSp new mod modAnim">
        <pc:chgData name="Danielle Wieczorek" userId="9a96e071-6b8f-4b97-a20d-1ca3bde3478f" providerId="ADAL" clId="{170ABD30-D3DE-4E25-97D0-7040398949A5}" dt="2024-08-01T19:34:56.069" v="397" actId="20577"/>
        <pc:sldMkLst>
          <pc:docMk/>
          <pc:sldMk cId="3579991968" sldId="258"/>
        </pc:sldMkLst>
        <pc:spChg chg="mod">
          <ac:chgData name="Danielle Wieczorek" userId="9a96e071-6b8f-4b97-a20d-1ca3bde3478f" providerId="ADAL" clId="{170ABD30-D3DE-4E25-97D0-7040398949A5}" dt="2024-08-01T19:28:35.955" v="136" actId="20577"/>
          <ac:spMkLst>
            <pc:docMk/>
            <pc:sldMk cId="3579991968" sldId="258"/>
            <ac:spMk id="2" creationId="{7EA088A1-484D-ED25-3AE2-CCA39F0797FF}"/>
          </ac:spMkLst>
        </pc:spChg>
        <pc:spChg chg="mod">
          <ac:chgData name="Danielle Wieczorek" userId="9a96e071-6b8f-4b97-a20d-1ca3bde3478f" providerId="ADAL" clId="{170ABD30-D3DE-4E25-97D0-7040398949A5}" dt="2024-08-01T19:34:56.069" v="397" actId="20577"/>
          <ac:spMkLst>
            <pc:docMk/>
            <pc:sldMk cId="3579991968" sldId="258"/>
            <ac:spMk id="3" creationId="{A7878F6C-FA19-D087-A13B-306A8E63C66C}"/>
          </ac:spMkLst>
        </pc:spChg>
      </pc:sldChg>
      <pc:sldChg chg="addSp modSp new mod modNotesTx">
        <pc:chgData name="Danielle Wieczorek" userId="9a96e071-6b8f-4b97-a20d-1ca3bde3478f" providerId="ADAL" clId="{170ABD30-D3DE-4E25-97D0-7040398949A5}" dt="2024-08-01T19:42:09.200" v="683" actId="20577"/>
        <pc:sldMkLst>
          <pc:docMk/>
          <pc:sldMk cId="779084172" sldId="259"/>
        </pc:sldMkLst>
        <pc:picChg chg="add mod">
          <ac:chgData name="Danielle Wieczorek" userId="9a96e071-6b8f-4b97-a20d-1ca3bde3478f" providerId="ADAL" clId="{170ABD30-D3DE-4E25-97D0-7040398949A5}" dt="2024-08-01T19:33:06.746" v="388" actId="1035"/>
          <ac:picMkLst>
            <pc:docMk/>
            <pc:sldMk cId="779084172" sldId="259"/>
            <ac:picMk id="3" creationId="{77663DB0-9067-4FAE-D999-9DB0EBD75574}"/>
          </ac:picMkLst>
        </pc:picChg>
      </pc:sldChg>
      <pc:sldChg chg="new del">
        <pc:chgData name="Danielle Wieczorek" userId="9a96e071-6b8f-4b97-a20d-1ca3bde3478f" providerId="ADAL" clId="{170ABD30-D3DE-4E25-97D0-7040398949A5}" dt="2024-08-01T19:31:57.081" v="373" actId="47"/>
        <pc:sldMkLst>
          <pc:docMk/>
          <pc:sldMk cId="1009728438" sldId="259"/>
        </pc:sldMkLst>
      </pc:sldChg>
      <pc:sldChg chg="addSp modSp new mod">
        <pc:chgData name="Danielle Wieczorek" userId="9a96e071-6b8f-4b97-a20d-1ca3bde3478f" providerId="ADAL" clId="{170ABD30-D3DE-4E25-97D0-7040398949A5}" dt="2024-08-01T19:34:47.512" v="396" actId="1076"/>
        <pc:sldMkLst>
          <pc:docMk/>
          <pc:sldMk cId="1775464123" sldId="260"/>
        </pc:sldMkLst>
        <pc:picChg chg="add mod">
          <ac:chgData name="Danielle Wieczorek" userId="9a96e071-6b8f-4b97-a20d-1ca3bde3478f" providerId="ADAL" clId="{170ABD30-D3DE-4E25-97D0-7040398949A5}" dt="2024-08-01T19:34:47.512" v="396" actId="1076"/>
          <ac:picMkLst>
            <pc:docMk/>
            <pc:sldMk cId="1775464123" sldId="260"/>
            <ac:picMk id="3" creationId="{01EA9D27-317D-FBAA-E579-7EF4B870FF67}"/>
          </ac:picMkLst>
        </pc:picChg>
      </pc:sldChg>
      <pc:sldChg chg="addSp delSp modSp new mod modAnim">
        <pc:chgData name="Danielle Wieczorek" userId="9a96e071-6b8f-4b97-a20d-1ca3bde3478f" providerId="ADAL" clId="{170ABD30-D3DE-4E25-97D0-7040398949A5}" dt="2024-08-01T19:40:26.706" v="486"/>
        <pc:sldMkLst>
          <pc:docMk/>
          <pc:sldMk cId="982302346" sldId="261"/>
        </pc:sldMkLst>
        <pc:spChg chg="mod">
          <ac:chgData name="Danielle Wieczorek" userId="9a96e071-6b8f-4b97-a20d-1ca3bde3478f" providerId="ADAL" clId="{170ABD30-D3DE-4E25-97D0-7040398949A5}" dt="2024-08-01T19:37:09.893" v="480" actId="5793"/>
          <ac:spMkLst>
            <pc:docMk/>
            <pc:sldMk cId="982302346" sldId="261"/>
            <ac:spMk id="2" creationId="{6E5900B9-3B39-F418-D5E0-481A3D9AEDE6}"/>
          </ac:spMkLst>
        </pc:spChg>
        <pc:spChg chg="del mod">
          <ac:chgData name="Danielle Wieczorek" userId="9a96e071-6b8f-4b97-a20d-1ca3bde3478f" providerId="ADAL" clId="{170ABD30-D3DE-4E25-97D0-7040398949A5}" dt="2024-08-01T19:37:19.193" v="481" actId="478"/>
          <ac:spMkLst>
            <pc:docMk/>
            <pc:sldMk cId="982302346" sldId="261"/>
            <ac:spMk id="3" creationId="{168928B9-A2D7-2664-104C-72A086A66241}"/>
          </ac:spMkLst>
        </pc:spChg>
        <pc:picChg chg="add mod">
          <ac:chgData name="Danielle Wieczorek" userId="9a96e071-6b8f-4b97-a20d-1ca3bde3478f" providerId="ADAL" clId="{170ABD30-D3DE-4E25-97D0-7040398949A5}" dt="2024-08-01T19:40:18.976" v="485" actId="962"/>
          <ac:picMkLst>
            <pc:docMk/>
            <pc:sldMk cId="982302346" sldId="261"/>
            <ac:picMk id="5" creationId="{4EAFABE9-671D-4C08-3334-70836E2723D4}"/>
          </ac:picMkLst>
        </pc:picChg>
      </pc:sldChg>
      <pc:sldChg chg="del">
        <pc:chgData name="Danielle Wieczorek" userId="9a96e071-6b8f-4b97-a20d-1ca3bde3478f" providerId="ADAL" clId="{170ABD30-D3DE-4E25-97D0-7040398949A5}" dt="2024-08-01T19:15:19.282" v="113" actId="47"/>
        <pc:sldMkLst>
          <pc:docMk/>
          <pc:sldMk cId="2851410034" sldId="261"/>
        </pc:sldMkLst>
      </pc:sldChg>
      <pc:sldChg chg="modSp new del mod">
        <pc:chgData name="Danielle Wieczorek" userId="9a96e071-6b8f-4b97-a20d-1ca3bde3478f" providerId="ADAL" clId="{170ABD30-D3DE-4E25-97D0-7040398949A5}" dt="2024-08-01T22:43:53.483" v="3712" actId="47"/>
        <pc:sldMkLst>
          <pc:docMk/>
          <pc:sldMk cId="939633868" sldId="262"/>
        </pc:sldMkLst>
        <pc:spChg chg="mod">
          <ac:chgData name="Danielle Wieczorek" userId="9a96e071-6b8f-4b97-a20d-1ca3bde3478f" providerId="ADAL" clId="{170ABD30-D3DE-4E25-97D0-7040398949A5}" dt="2024-08-01T19:45:12.081" v="798" actId="20577"/>
          <ac:spMkLst>
            <pc:docMk/>
            <pc:sldMk cId="939633868" sldId="262"/>
            <ac:spMk id="2" creationId="{AFEA0D3C-9693-45F7-A913-489762FA4D3D}"/>
          </ac:spMkLst>
        </pc:spChg>
      </pc:sldChg>
      <pc:sldChg chg="new del">
        <pc:chgData name="Danielle Wieczorek" userId="9a96e071-6b8f-4b97-a20d-1ca3bde3478f" providerId="ADAL" clId="{170ABD30-D3DE-4E25-97D0-7040398949A5}" dt="2024-08-01T19:43:15.745" v="685" actId="47"/>
        <pc:sldMkLst>
          <pc:docMk/>
          <pc:sldMk cId="2021149425" sldId="262"/>
        </pc:sldMkLst>
      </pc:sldChg>
      <pc:sldChg chg="del">
        <pc:chgData name="Danielle Wieczorek" userId="9a96e071-6b8f-4b97-a20d-1ca3bde3478f" providerId="ADAL" clId="{170ABD30-D3DE-4E25-97D0-7040398949A5}" dt="2024-08-01T19:15:19.282" v="113" actId="47"/>
        <pc:sldMkLst>
          <pc:docMk/>
          <pc:sldMk cId="2613829387" sldId="262"/>
        </pc:sldMkLst>
      </pc:sldChg>
      <pc:sldChg chg="modSp new del mod">
        <pc:chgData name="Danielle Wieczorek" userId="9a96e071-6b8f-4b97-a20d-1ca3bde3478f" providerId="ADAL" clId="{170ABD30-D3DE-4E25-97D0-7040398949A5}" dt="2024-08-01T19:44:29.963" v="726" actId="47"/>
        <pc:sldMkLst>
          <pc:docMk/>
          <pc:sldMk cId="3207195121" sldId="262"/>
        </pc:sldMkLst>
        <pc:spChg chg="mod">
          <ac:chgData name="Danielle Wieczorek" userId="9a96e071-6b8f-4b97-a20d-1ca3bde3478f" providerId="ADAL" clId="{170ABD30-D3DE-4E25-97D0-7040398949A5}" dt="2024-08-01T19:43:41.349" v="720" actId="20577"/>
          <ac:spMkLst>
            <pc:docMk/>
            <pc:sldMk cId="3207195121" sldId="262"/>
            <ac:spMk id="2" creationId="{520426BA-4B3F-573F-B21D-42AC7423ACB4}"/>
          </ac:spMkLst>
        </pc:spChg>
        <pc:spChg chg="mod">
          <ac:chgData name="Danielle Wieczorek" userId="9a96e071-6b8f-4b97-a20d-1ca3bde3478f" providerId="ADAL" clId="{170ABD30-D3DE-4E25-97D0-7040398949A5}" dt="2024-08-01T19:44:22.723" v="725" actId="20577"/>
          <ac:spMkLst>
            <pc:docMk/>
            <pc:sldMk cId="3207195121" sldId="262"/>
            <ac:spMk id="3" creationId="{D0CC10BC-A321-48CB-9CCF-8DA6E2DF1CCB}"/>
          </ac:spMkLst>
        </pc:spChg>
      </pc:sldChg>
      <pc:sldChg chg="modSp new del mod">
        <pc:chgData name="Danielle Wieczorek" userId="9a96e071-6b8f-4b97-a20d-1ca3bde3478f" providerId="ADAL" clId="{170ABD30-D3DE-4E25-97D0-7040398949A5}" dt="2024-08-01T22:43:49.706" v="3711" actId="47"/>
        <pc:sldMkLst>
          <pc:docMk/>
          <pc:sldMk cId="3022645136" sldId="263"/>
        </pc:sldMkLst>
        <pc:spChg chg="mod">
          <ac:chgData name="Danielle Wieczorek" userId="9a96e071-6b8f-4b97-a20d-1ca3bde3478f" providerId="ADAL" clId="{170ABD30-D3DE-4E25-97D0-7040398949A5}" dt="2024-08-01T19:45:45.847" v="824" actId="20577"/>
          <ac:spMkLst>
            <pc:docMk/>
            <pc:sldMk cId="3022645136" sldId="263"/>
            <ac:spMk id="2" creationId="{0433147D-5B6B-4A72-9B86-9EEC5CFA8CAD}"/>
          </ac:spMkLst>
        </pc:spChg>
        <pc:spChg chg="mod">
          <ac:chgData name="Danielle Wieczorek" userId="9a96e071-6b8f-4b97-a20d-1ca3bde3478f" providerId="ADAL" clId="{170ABD30-D3DE-4E25-97D0-7040398949A5}" dt="2024-08-01T19:46:09.866" v="878" actId="20577"/>
          <ac:spMkLst>
            <pc:docMk/>
            <pc:sldMk cId="3022645136" sldId="263"/>
            <ac:spMk id="3" creationId="{984DC9FA-D281-47D3-A6B2-982B533DED8A}"/>
          </ac:spMkLst>
        </pc:spChg>
      </pc:sldChg>
      <pc:sldChg chg="del">
        <pc:chgData name="Danielle Wieczorek" userId="9a96e071-6b8f-4b97-a20d-1ca3bde3478f" providerId="ADAL" clId="{170ABD30-D3DE-4E25-97D0-7040398949A5}" dt="2024-08-01T19:15:19.282" v="113" actId="47"/>
        <pc:sldMkLst>
          <pc:docMk/>
          <pc:sldMk cId="74620521" sldId="264"/>
        </pc:sldMkLst>
      </pc:sldChg>
      <pc:sldChg chg="addSp modSp new mod">
        <pc:chgData name="Danielle Wieczorek" userId="9a96e071-6b8f-4b97-a20d-1ca3bde3478f" providerId="ADAL" clId="{170ABD30-D3DE-4E25-97D0-7040398949A5}" dt="2024-08-01T19:47:02.929" v="941" actId="14100"/>
        <pc:sldMkLst>
          <pc:docMk/>
          <pc:sldMk cId="3114275281" sldId="264"/>
        </pc:sldMkLst>
        <pc:spChg chg="add mod">
          <ac:chgData name="Danielle Wieczorek" userId="9a96e071-6b8f-4b97-a20d-1ca3bde3478f" providerId="ADAL" clId="{170ABD30-D3DE-4E25-97D0-7040398949A5}" dt="2024-08-01T19:47:02.929" v="941" actId="14100"/>
          <ac:spMkLst>
            <pc:docMk/>
            <pc:sldMk cId="3114275281" sldId="264"/>
            <ac:spMk id="2" creationId="{98D1E0CF-5CC6-94CB-1979-841316D23759}"/>
          </ac:spMkLst>
        </pc:spChg>
      </pc:sldChg>
      <pc:sldChg chg="new del">
        <pc:chgData name="Danielle Wieczorek" userId="9a96e071-6b8f-4b97-a20d-1ca3bde3478f" providerId="ADAL" clId="{170ABD30-D3DE-4E25-97D0-7040398949A5}" dt="2024-08-01T19:47:15.810" v="943" actId="680"/>
        <pc:sldMkLst>
          <pc:docMk/>
          <pc:sldMk cId="190531217" sldId="265"/>
        </pc:sldMkLst>
      </pc:sldChg>
      <pc:sldChg chg="del">
        <pc:chgData name="Danielle Wieczorek" userId="9a96e071-6b8f-4b97-a20d-1ca3bde3478f" providerId="ADAL" clId="{170ABD30-D3DE-4E25-97D0-7040398949A5}" dt="2024-08-01T19:15:19.282" v="113" actId="47"/>
        <pc:sldMkLst>
          <pc:docMk/>
          <pc:sldMk cId="359802834" sldId="265"/>
        </pc:sldMkLst>
      </pc:sldChg>
      <pc:sldChg chg="addSp delSp modSp new mod modAnim">
        <pc:chgData name="Danielle Wieczorek" userId="9a96e071-6b8f-4b97-a20d-1ca3bde3478f" providerId="ADAL" clId="{170ABD30-D3DE-4E25-97D0-7040398949A5}" dt="2024-08-01T19:54:50.298" v="1185" actId="1076"/>
        <pc:sldMkLst>
          <pc:docMk/>
          <pc:sldMk cId="1272202296" sldId="265"/>
        </pc:sldMkLst>
        <pc:spChg chg="mod">
          <ac:chgData name="Danielle Wieczorek" userId="9a96e071-6b8f-4b97-a20d-1ca3bde3478f" providerId="ADAL" clId="{170ABD30-D3DE-4E25-97D0-7040398949A5}" dt="2024-08-01T19:47:37.723" v="977" actId="5793"/>
          <ac:spMkLst>
            <pc:docMk/>
            <pc:sldMk cId="1272202296" sldId="265"/>
            <ac:spMk id="2" creationId="{076EBDF2-368F-2F8C-8F72-C9270E7258BF}"/>
          </ac:spMkLst>
        </pc:spChg>
        <pc:spChg chg="mod">
          <ac:chgData name="Danielle Wieczorek" userId="9a96e071-6b8f-4b97-a20d-1ca3bde3478f" providerId="ADAL" clId="{170ABD30-D3DE-4E25-97D0-7040398949A5}" dt="2024-08-01T19:52:55.023" v="1172" actId="11"/>
          <ac:spMkLst>
            <pc:docMk/>
            <pc:sldMk cId="1272202296" sldId="265"/>
            <ac:spMk id="3" creationId="{DF0A8044-0264-8674-B8B6-6999F2D4012F}"/>
          </ac:spMkLst>
        </pc:spChg>
        <pc:picChg chg="add mod">
          <ac:chgData name="Danielle Wieczorek" userId="9a96e071-6b8f-4b97-a20d-1ca3bde3478f" providerId="ADAL" clId="{170ABD30-D3DE-4E25-97D0-7040398949A5}" dt="2024-08-01T19:54:50.298" v="1185" actId="1076"/>
          <ac:picMkLst>
            <pc:docMk/>
            <pc:sldMk cId="1272202296" sldId="265"/>
            <ac:picMk id="5" creationId="{C6557C14-4E8C-8DD6-503E-391A87FB21EC}"/>
          </ac:picMkLst>
        </pc:picChg>
        <pc:picChg chg="add del mod">
          <ac:chgData name="Danielle Wieczorek" userId="9a96e071-6b8f-4b97-a20d-1ca3bde3478f" providerId="ADAL" clId="{170ABD30-D3DE-4E25-97D0-7040398949A5}" dt="2024-08-01T19:53:17.692" v="1181" actId="478"/>
          <ac:picMkLst>
            <pc:docMk/>
            <pc:sldMk cId="1272202296" sldId="265"/>
            <ac:picMk id="1026" creationId="{2563B903-8122-1CDC-984C-15DD4496F670}"/>
          </ac:picMkLst>
        </pc:picChg>
      </pc:sldChg>
      <pc:sldChg chg="addSp delSp modSp new mod modAnim">
        <pc:chgData name="Danielle Wieczorek" userId="9a96e071-6b8f-4b97-a20d-1ca3bde3478f" providerId="ADAL" clId="{170ABD30-D3DE-4E25-97D0-7040398949A5}" dt="2024-08-01T20:03:33.901" v="1367"/>
        <pc:sldMkLst>
          <pc:docMk/>
          <pc:sldMk cId="3213625008" sldId="266"/>
        </pc:sldMkLst>
        <pc:spChg chg="add mod">
          <ac:chgData name="Danielle Wieczorek" userId="9a96e071-6b8f-4b97-a20d-1ca3bde3478f" providerId="ADAL" clId="{170ABD30-D3DE-4E25-97D0-7040398949A5}" dt="2024-08-01T20:02:27.980" v="1296" actId="14100"/>
          <ac:spMkLst>
            <pc:docMk/>
            <pc:sldMk cId="3213625008" sldId="266"/>
            <ac:spMk id="6" creationId="{E65B5B8E-68BF-EB06-2936-D57609533EB3}"/>
          </ac:spMkLst>
        </pc:spChg>
        <pc:spChg chg="add mod">
          <ac:chgData name="Danielle Wieczorek" userId="9a96e071-6b8f-4b97-a20d-1ca3bde3478f" providerId="ADAL" clId="{170ABD30-D3DE-4E25-97D0-7040398949A5}" dt="2024-08-01T20:03:17.144" v="1358" actId="1076"/>
          <ac:spMkLst>
            <pc:docMk/>
            <pc:sldMk cId="3213625008" sldId="266"/>
            <ac:spMk id="7" creationId="{F1A13C72-AB79-0EDB-90D5-7DD006F0DE88}"/>
          </ac:spMkLst>
        </pc:spChg>
        <pc:picChg chg="add del mod">
          <ac:chgData name="Danielle Wieczorek" userId="9a96e071-6b8f-4b97-a20d-1ca3bde3478f" providerId="ADAL" clId="{170ABD30-D3DE-4E25-97D0-7040398949A5}" dt="2024-08-01T19:55:23.661" v="1189" actId="478"/>
          <ac:picMkLst>
            <pc:docMk/>
            <pc:sldMk cId="3213625008" sldId="266"/>
            <ac:picMk id="3" creationId="{B8F4127A-2868-0FE3-10D5-6989DB388F66}"/>
          </ac:picMkLst>
        </pc:picChg>
        <pc:picChg chg="add del mod">
          <ac:chgData name="Danielle Wieczorek" userId="9a96e071-6b8f-4b97-a20d-1ca3bde3478f" providerId="ADAL" clId="{170ABD30-D3DE-4E25-97D0-7040398949A5}" dt="2024-08-01T19:56:39.497" v="1193" actId="478"/>
          <ac:picMkLst>
            <pc:docMk/>
            <pc:sldMk cId="3213625008" sldId="266"/>
            <ac:picMk id="5" creationId="{2A61F05D-7753-978B-ED16-5C2E82F5F357}"/>
          </ac:picMkLst>
        </pc:picChg>
      </pc:sldChg>
      <pc:sldChg chg="addSp delSp modSp new mod">
        <pc:chgData name="Danielle Wieczorek" userId="9a96e071-6b8f-4b97-a20d-1ca3bde3478f" providerId="ADAL" clId="{170ABD30-D3DE-4E25-97D0-7040398949A5}" dt="2024-08-01T20:04:05.987" v="1399" actId="1076"/>
        <pc:sldMkLst>
          <pc:docMk/>
          <pc:sldMk cId="2840320160" sldId="267"/>
        </pc:sldMkLst>
        <pc:spChg chg="del mod">
          <ac:chgData name="Danielle Wieczorek" userId="9a96e071-6b8f-4b97-a20d-1ca3bde3478f" providerId="ADAL" clId="{170ABD30-D3DE-4E25-97D0-7040398949A5}" dt="2024-08-01T19:59:32.187" v="1214" actId="478"/>
          <ac:spMkLst>
            <pc:docMk/>
            <pc:sldMk cId="2840320160" sldId="267"/>
            <ac:spMk id="2" creationId="{3784B962-9F53-700C-A36D-131D5772EB53}"/>
          </ac:spMkLst>
        </pc:spChg>
        <pc:spChg chg="add del mod">
          <ac:chgData name="Danielle Wieczorek" userId="9a96e071-6b8f-4b97-a20d-1ca3bde3478f" providerId="ADAL" clId="{170ABD30-D3DE-4E25-97D0-7040398949A5}" dt="2024-08-01T19:59:35.710" v="1215" actId="478"/>
          <ac:spMkLst>
            <pc:docMk/>
            <pc:sldMk cId="2840320160" sldId="267"/>
            <ac:spMk id="4" creationId="{3175CD6A-3F31-542D-003C-6DC91554241E}"/>
          </ac:spMkLst>
        </pc:spChg>
        <pc:spChg chg="add mod">
          <ac:chgData name="Danielle Wieczorek" userId="9a96e071-6b8f-4b97-a20d-1ca3bde3478f" providerId="ADAL" clId="{170ABD30-D3DE-4E25-97D0-7040398949A5}" dt="2024-08-01T20:04:05.987" v="1399" actId="1076"/>
          <ac:spMkLst>
            <pc:docMk/>
            <pc:sldMk cId="2840320160" sldId="267"/>
            <ac:spMk id="7" creationId="{BC01AD1B-78B3-4E5F-2F01-6D6919089306}"/>
          </ac:spMkLst>
        </pc:spChg>
        <pc:picChg chg="add mod">
          <ac:chgData name="Danielle Wieczorek" userId="9a96e071-6b8f-4b97-a20d-1ca3bde3478f" providerId="ADAL" clId="{170ABD30-D3DE-4E25-97D0-7040398949A5}" dt="2024-08-01T20:02:16.805" v="1295" actId="688"/>
          <ac:picMkLst>
            <pc:docMk/>
            <pc:sldMk cId="2840320160" sldId="267"/>
            <ac:picMk id="6" creationId="{09D2CC86-E09B-5E14-D6FB-7983326F5851}"/>
          </ac:picMkLst>
        </pc:picChg>
      </pc:sldChg>
      <pc:sldChg chg="addSp delSp modSp new mod modNotesTx">
        <pc:chgData name="Danielle Wieczorek" userId="9a96e071-6b8f-4b97-a20d-1ca3bde3478f" providerId="ADAL" clId="{170ABD30-D3DE-4E25-97D0-7040398949A5}" dt="2024-08-01T20:11:01.413" v="1765" actId="1076"/>
        <pc:sldMkLst>
          <pc:docMk/>
          <pc:sldMk cId="4066493027" sldId="268"/>
        </pc:sldMkLst>
        <pc:spChg chg="mod">
          <ac:chgData name="Danielle Wieczorek" userId="9a96e071-6b8f-4b97-a20d-1ca3bde3478f" providerId="ADAL" clId="{170ABD30-D3DE-4E25-97D0-7040398949A5}" dt="2024-08-01T20:11:01.413" v="1765" actId="1076"/>
          <ac:spMkLst>
            <pc:docMk/>
            <pc:sldMk cId="4066493027" sldId="268"/>
            <ac:spMk id="2" creationId="{66D1CD64-C9E6-228E-83A5-E3BF269A6112}"/>
          </ac:spMkLst>
        </pc:spChg>
        <pc:spChg chg="add del mod">
          <ac:chgData name="Danielle Wieczorek" userId="9a96e071-6b8f-4b97-a20d-1ca3bde3478f" providerId="ADAL" clId="{170ABD30-D3DE-4E25-97D0-7040398949A5}" dt="2024-08-01T20:10:48.869" v="1762" actId="478"/>
          <ac:spMkLst>
            <pc:docMk/>
            <pc:sldMk cId="4066493027" sldId="268"/>
            <ac:spMk id="3" creationId="{8F502BC9-171C-86A3-F6FF-363F72C2C7FD}"/>
          </ac:spMkLst>
        </pc:spChg>
        <pc:spChg chg="del mod">
          <ac:chgData name="Danielle Wieczorek" userId="9a96e071-6b8f-4b97-a20d-1ca3bde3478f" providerId="ADAL" clId="{170ABD30-D3DE-4E25-97D0-7040398949A5}" dt="2024-08-01T20:10:45.733" v="1761" actId="478"/>
          <ac:spMkLst>
            <pc:docMk/>
            <pc:sldMk cId="4066493027" sldId="268"/>
            <ac:spMk id="4" creationId="{8EBA4CE8-734B-68C9-B63C-6C90AEA927E2}"/>
          </ac:spMkLst>
        </pc:spChg>
        <pc:spChg chg="add del mod">
          <ac:chgData name="Danielle Wieczorek" userId="9a96e071-6b8f-4b97-a20d-1ca3bde3478f" providerId="ADAL" clId="{170ABD30-D3DE-4E25-97D0-7040398949A5}" dt="2024-08-01T20:10:14.986" v="1695" actId="478"/>
          <ac:spMkLst>
            <pc:docMk/>
            <pc:sldMk cId="4066493027" sldId="268"/>
            <ac:spMk id="6" creationId="{604CAAC9-EE37-EB01-AC1F-AF997943986C}"/>
          </ac:spMkLst>
        </pc:spChg>
        <pc:spChg chg="add del mod">
          <ac:chgData name="Danielle Wieczorek" userId="9a96e071-6b8f-4b97-a20d-1ca3bde3478f" providerId="ADAL" clId="{170ABD30-D3DE-4E25-97D0-7040398949A5}" dt="2024-08-01T20:10:55.440" v="1764" actId="478"/>
          <ac:spMkLst>
            <pc:docMk/>
            <pc:sldMk cId="4066493027" sldId="268"/>
            <ac:spMk id="8" creationId="{AC8D0292-EC94-5AA3-0FF4-70289DF1CCDF}"/>
          </ac:spMkLst>
        </pc:spChg>
        <pc:spChg chg="add del mod">
          <ac:chgData name="Danielle Wieczorek" userId="9a96e071-6b8f-4b97-a20d-1ca3bde3478f" providerId="ADAL" clId="{170ABD30-D3DE-4E25-97D0-7040398949A5}" dt="2024-08-01T20:10:54.047" v="1763" actId="478"/>
          <ac:spMkLst>
            <pc:docMk/>
            <pc:sldMk cId="4066493027" sldId="268"/>
            <ac:spMk id="10" creationId="{C7FA3461-12C1-B5B8-3A67-AD1382EA8B00}"/>
          </ac:spMkLst>
        </pc:spChg>
      </pc:sldChg>
      <pc:sldChg chg="modSp new mod">
        <pc:chgData name="Danielle Wieczorek" userId="9a96e071-6b8f-4b97-a20d-1ca3bde3478f" providerId="ADAL" clId="{170ABD30-D3DE-4E25-97D0-7040398949A5}" dt="2024-08-01T20:14:06.188" v="1924" actId="20577"/>
        <pc:sldMkLst>
          <pc:docMk/>
          <pc:sldMk cId="201091007" sldId="269"/>
        </pc:sldMkLst>
        <pc:spChg chg="mod">
          <ac:chgData name="Danielle Wieczorek" userId="9a96e071-6b8f-4b97-a20d-1ca3bde3478f" providerId="ADAL" clId="{170ABD30-D3DE-4E25-97D0-7040398949A5}" dt="2024-08-01T20:14:06.188" v="1924" actId="20577"/>
          <ac:spMkLst>
            <pc:docMk/>
            <pc:sldMk cId="201091007" sldId="269"/>
            <ac:spMk id="2" creationId="{AB81A473-0892-5E66-F3AE-3E0FD6740380}"/>
          </ac:spMkLst>
        </pc:spChg>
        <pc:spChg chg="mod">
          <ac:chgData name="Danielle Wieczorek" userId="9a96e071-6b8f-4b97-a20d-1ca3bde3478f" providerId="ADAL" clId="{170ABD30-D3DE-4E25-97D0-7040398949A5}" dt="2024-08-01T20:13:51.664" v="1908" actId="20577"/>
          <ac:spMkLst>
            <pc:docMk/>
            <pc:sldMk cId="201091007" sldId="269"/>
            <ac:spMk id="3" creationId="{25F579BA-D8AB-815B-0FCD-24DB8C729555}"/>
          </ac:spMkLst>
        </pc:spChg>
      </pc:sldChg>
      <pc:sldChg chg="modSp new mod">
        <pc:chgData name="Danielle Wieczorek" userId="9a96e071-6b8f-4b97-a20d-1ca3bde3478f" providerId="ADAL" clId="{170ABD30-D3DE-4E25-97D0-7040398949A5}" dt="2024-08-01T22:28:09.471" v="2277" actId="20577"/>
        <pc:sldMkLst>
          <pc:docMk/>
          <pc:sldMk cId="1103242422" sldId="270"/>
        </pc:sldMkLst>
        <pc:spChg chg="mod">
          <ac:chgData name="Danielle Wieczorek" userId="9a96e071-6b8f-4b97-a20d-1ca3bde3478f" providerId="ADAL" clId="{170ABD30-D3DE-4E25-97D0-7040398949A5}" dt="2024-08-01T20:15:02.883" v="1970" actId="20577"/>
          <ac:spMkLst>
            <pc:docMk/>
            <pc:sldMk cId="1103242422" sldId="270"/>
            <ac:spMk id="2" creationId="{C14EF900-4225-95BB-BFA3-2E4CF7D1E683}"/>
          </ac:spMkLst>
        </pc:spChg>
        <pc:spChg chg="mod">
          <ac:chgData name="Danielle Wieczorek" userId="9a96e071-6b8f-4b97-a20d-1ca3bde3478f" providerId="ADAL" clId="{170ABD30-D3DE-4E25-97D0-7040398949A5}" dt="2024-08-01T22:28:09.471" v="2277" actId="20577"/>
          <ac:spMkLst>
            <pc:docMk/>
            <pc:sldMk cId="1103242422" sldId="270"/>
            <ac:spMk id="3" creationId="{C206B603-0637-9470-7E2B-B1B130B8CF6D}"/>
          </ac:spMkLst>
        </pc:spChg>
      </pc:sldChg>
      <pc:sldChg chg="addSp delSp modSp new del mod ord">
        <pc:chgData name="Danielle Wieczorek" userId="9a96e071-6b8f-4b97-a20d-1ca3bde3478f" providerId="ADAL" clId="{170ABD30-D3DE-4E25-97D0-7040398949A5}" dt="2024-08-01T22:43:41.685" v="3710" actId="47"/>
        <pc:sldMkLst>
          <pc:docMk/>
          <pc:sldMk cId="1436599863" sldId="271"/>
        </pc:sldMkLst>
        <pc:spChg chg="mod">
          <ac:chgData name="Danielle Wieczorek" userId="9a96e071-6b8f-4b97-a20d-1ca3bde3478f" providerId="ADAL" clId="{170ABD30-D3DE-4E25-97D0-7040398949A5}" dt="2024-08-01T22:29:50.133" v="2290" actId="27636"/>
          <ac:spMkLst>
            <pc:docMk/>
            <pc:sldMk cId="1436599863" sldId="271"/>
            <ac:spMk id="2" creationId="{ABFA3F78-E23D-867C-BD17-B8325B989949}"/>
          </ac:spMkLst>
        </pc:spChg>
        <pc:spChg chg="mod">
          <ac:chgData name="Danielle Wieczorek" userId="9a96e071-6b8f-4b97-a20d-1ca3bde3478f" providerId="ADAL" clId="{170ABD30-D3DE-4E25-97D0-7040398949A5}" dt="2024-08-01T22:31:43.924" v="2384" actId="20577"/>
          <ac:spMkLst>
            <pc:docMk/>
            <pc:sldMk cId="1436599863" sldId="271"/>
            <ac:spMk id="3" creationId="{FE363200-9168-938B-7DE3-3D7FE19426E6}"/>
          </ac:spMkLst>
        </pc:spChg>
        <pc:spChg chg="del">
          <ac:chgData name="Danielle Wieczorek" userId="9a96e071-6b8f-4b97-a20d-1ca3bde3478f" providerId="ADAL" clId="{170ABD30-D3DE-4E25-97D0-7040398949A5}" dt="2024-08-01T22:31:23.812" v="2358"/>
          <ac:spMkLst>
            <pc:docMk/>
            <pc:sldMk cId="1436599863" sldId="271"/>
            <ac:spMk id="4" creationId="{630A987F-CDF4-2D79-E362-A43C6A4C411D}"/>
          </ac:spMkLst>
        </pc:spChg>
        <pc:picChg chg="add mod">
          <ac:chgData name="Danielle Wieczorek" userId="9a96e071-6b8f-4b97-a20d-1ca3bde3478f" providerId="ADAL" clId="{170ABD30-D3DE-4E25-97D0-7040398949A5}" dt="2024-08-01T22:31:30.512" v="2362" actId="14100"/>
          <ac:picMkLst>
            <pc:docMk/>
            <pc:sldMk cId="1436599863" sldId="271"/>
            <ac:picMk id="6" creationId="{AD7CE153-A2A9-7EB3-8B8B-2E11245F747D}"/>
          </ac:picMkLst>
        </pc:picChg>
      </pc:sldChg>
      <pc:sldChg chg="modSp new mod">
        <pc:chgData name="Danielle Wieczorek" userId="9a96e071-6b8f-4b97-a20d-1ca3bde3478f" providerId="ADAL" clId="{170ABD30-D3DE-4E25-97D0-7040398949A5}" dt="2024-08-01T22:36:27.803" v="2722" actId="20577"/>
        <pc:sldMkLst>
          <pc:docMk/>
          <pc:sldMk cId="2013821531" sldId="272"/>
        </pc:sldMkLst>
        <pc:spChg chg="mod">
          <ac:chgData name="Danielle Wieczorek" userId="9a96e071-6b8f-4b97-a20d-1ca3bde3478f" providerId="ADAL" clId="{170ABD30-D3DE-4E25-97D0-7040398949A5}" dt="2024-08-01T22:32:44.951" v="2395" actId="20577"/>
          <ac:spMkLst>
            <pc:docMk/>
            <pc:sldMk cId="2013821531" sldId="272"/>
            <ac:spMk id="2" creationId="{2C1B966F-879C-3AB3-DDC4-1E994088A316}"/>
          </ac:spMkLst>
        </pc:spChg>
        <pc:spChg chg="mod">
          <ac:chgData name="Danielle Wieczorek" userId="9a96e071-6b8f-4b97-a20d-1ca3bde3478f" providerId="ADAL" clId="{170ABD30-D3DE-4E25-97D0-7040398949A5}" dt="2024-08-01T22:33:59.492" v="2434" actId="27636"/>
          <ac:spMkLst>
            <pc:docMk/>
            <pc:sldMk cId="2013821531" sldId="272"/>
            <ac:spMk id="3" creationId="{3E6CA79B-3594-0F52-8984-784C9C306CB7}"/>
          </ac:spMkLst>
        </pc:spChg>
        <pc:spChg chg="mod">
          <ac:chgData name="Danielle Wieczorek" userId="9a96e071-6b8f-4b97-a20d-1ca3bde3478f" providerId="ADAL" clId="{170ABD30-D3DE-4E25-97D0-7040398949A5}" dt="2024-08-01T22:36:27.803" v="2722" actId="20577"/>
          <ac:spMkLst>
            <pc:docMk/>
            <pc:sldMk cId="2013821531" sldId="272"/>
            <ac:spMk id="4" creationId="{7FDDA5B6-7C84-6184-BD4C-C0D6D771287F}"/>
          </ac:spMkLst>
        </pc:spChg>
      </pc:sldChg>
      <pc:sldChg chg="delSp modSp new mod">
        <pc:chgData name="Danielle Wieczorek" userId="9a96e071-6b8f-4b97-a20d-1ca3bde3478f" providerId="ADAL" clId="{170ABD30-D3DE-4E25-97D0-7040398949A5}" dt="2024-08-01T22:38:02.233" v="2840" actId="1076"/>
        <pc:sldMkLst>
          <pc:docMk/>
          <pc:sldMk cId="179550254" sldId="273"/>
        </pc:sldMkLst>
        <pc:spChg chg="mod">
          <ac:chgData name="Danielle Wieczorek" userId="9a96e071-6b8f-4b97-a20d-1ca3bde3478f" providerId="ADAL" clId="{170ABD30-D3DE-4E25-97D0-7040398949A5}" dt="2024-08-01T22:38:02.233" v="2840" actId="1076"/>
          <ac:spMkLst>
            <pc:docMk/>
            <pc:sldMk cId="179550254" sldId="273"/>
            <ac:spMk id="2" creationId="{1AC276F7-76FB-6F65-4AF2-F32EF62E9B26}"/>
          </ac:spMkLst>
        </pc:spChg>
        <pc:spChg chg="del">
          <ac:chgData name="Danielle Wieczorek" userId="9a96e071-6b8f-4b97-a20d-1ca3bde3478f" providerId="ADAL" clId="{170ABD30-D3DE-4E25-97D0-7040398949A5}" dt="2024-08-01T22:37:19.866" v="2726" actId="478"/>
          <ac:spMkLst>
            <pc:docMk/>
            <pc:sldMk cId="179550254" sldId="273"/>
            <ac:spMk id="3" creationId="{9189C9C7-B33D-09E8-7511-E9A4E4CB26E7}"/>
          </ac:spMkLst>
        </pc:spChg>
      </pc:sldChg>
      <pc:sldChg chg="modSp add mod">
        <pc:chgData name="Danielle Wieczorek" userId="9a96e071-6b8f-4b97-a20d-1ca3bde3478f" providerId="ADAL" clId="{170ABD30-D3DE-4E25-97D0-7040398949A5}" dt="2024-08-01T22:43:28.326" v="3709" actId="20577"/>
        <pc:sldMkLst>
          <pc:docMk/>
          <pc:sldMk cId="4023888525" sldId="274"/>
        </pc:sldMkLst>
        <pc:spChg chg="mod">
          <ac:chgData name="Danielle Wieczorek" userId="9a96e071-6b8f-4b97-a20d-1ca3bde3478f" providerId="ADAL" clId="{170ABD30-D3DE-4E25-97D0-7040398949A5}" dt="2024-08-01T22:38:54.196" v="2865" actId="20577"/>
          <ac:spMkLst>
            <pc:docMk/>
            <pc:sldMk cId="4023888525" sldId="274"/>
            <ac:spMk id="2" creationId="{2C1B966F-879C-3AB3-DDC4-1E994088A316}"/>
          </ac:spMkLst>
        </pc:spChg>
        <pc:spChg chg="mod">
          <ac:chgData name="Danielle Wieczorek" userId="9a96e071-6b8f-4b97-a20d-1ca3bde3478f" providerId="ADAL" clId="{170ABD30-D3DE-4E25-97D0-7040398949A5}" dt="2024-08-01T22:41:58.994" v="3485" actId="313"/>
          <ac:spMkLst>
            <pc:docMk/>
            <pc:sldMk cId="4023888525" sldId="274"/>
            <ac:spMk id="3" creationId="{3E6CA79B-3594-0F52-8984-784C9C306CB7}"/>
          </ac:spMkLst>
        </pc:spChg>
        <pc:spChg chg="mod">
          <ac:chgData name="Danielle Wieczorek" userId="9a96e071-6b8f-4b97-a20d-1ca3bde3478f" providerId="ADAL" clId="{170ABD30-D3DE-4E25-97D0-7040398949A5}" dt="2024-08-01T22:43:28.326" v="3709" actId="20577"/>
          <ac:spMkLst>
            <pc:docMk/>
            <pc:sldMk cId="4023888525" sldId="274"/>
            <ac:spMk id="4" creationId="{7FDDA5B6-7C84-6184-BD4C-C0D6D771287F}"/>
          </ac:spMkLst>
        </pc:spChg>
      </pc:sldChg>
      <pc:sldChg chg="delSp modSp new mod ord">
        <pc:chgData name="Danielle Wieczorek" userId="9a96e071-6b8f-4b97-a20d-1ca3bde3478f" providerId="ADAL" clId="{170ABD30-D3DE-4E25-97D0-7040398949A5}" dt="2024-08-01T22:47:36.226" v="3800"/>
        <pc:sldMkLst>
          <pc:docMk/>
          <pc:sldMk cId="3767278553" sldId="275"/>
        </pc:sldMkLst>
        <pc:spChg chg="mod">
          <ac:chgData name="Danielle Wieczorek" userId="9a96e071-6b8f-4b97-a20d-1ca3bde3478f" providerId="ADAL" clId="{170ABD30-D3DE-4E25-97D0-7040398949A5}" dt="2024-08-01T22:44:12.897" v="3717"/>
          <ac:spMkLst>
            <pc:docMk/>
            <pc:sldMk cId="3767278553" sldId="275"/>
            <ac:spMk id="2" creationId="{565B7519-3305-4BC2-6FBE-608910B77E17}"/>
          </ac:spMkLst>
        </pc:spChg>
        <pc:spChg chg="mod">
          <ac:chgData name="Danielle Wieczorek" userId="9a96e071-6b8f-4b97-a20d-1ca3bde3478f" providerId="ADAL" clId="{170ABD30-D3DE-4E25-97D0-7040398949A5}" dt="2024-08-01T22:45:35.820" v="3747" actId="20577"/>
          <ac:spMkLst>
            <pc:docMk/>
            <pc:sldMk cId="3767278553" sldId="275"/>
            <ac:spMk id="3" creationId="{B20F393C-8FF7-6F87-596E-CAB63CE86391}"/>
          </ac:spMkLst>
        </pc:spChg>
        <pc:spChg chg="del">
          <ac:chgData name="Danielle Wieczorek" userId="9a96e071-6b8f-4b97-a20d-1ca3bde3478f" providerId="ADAL" clId="{170ABD30-D3DE-4E25-97D0-7040398949A5}" dt="2024-08-01T22:44:49.625" v="3718" actId="478"/>
          <ac:spMkLst>
            <pc:docMk/>
            <pc:sldMk cId="3767278553" sldId="275"/>
            <ac:spMk id="4" creationId="{46B88466-E589-7CAF-731A-C7CBC2458CCB}"/>
          </ac:spMkLst>
        </pc:spChg>
      </pc:sldChg>
      <pc:sldChg chg="addSp delSp modSp new mod">
        <pc:chgData name="Danielle Wieczorek" userId="9a96e071-6b8f-4b97-a20d-1ca3bde3478f" providerId="ADAL" clId="{170ABD30-D3DE-4E25-97D0-7040398949A5}" dt="2024-08-01T23:09:11.085" v="4938" actId="20577"/>
        <pc:sldMkLst>
          <pc:docMk/>
          <pc:sldMk cId="3412663087" sldId="276"/>
        </pc:sldMkLst>
        <pc:spChg chg="mod">
          <ac:chgData name="Danielle Wieczorek" userId="9a96e071-6b8f-4b97-a20d-1ca3bde3478f" providerId="ADAL" clId="{170ABD30-D3DE-4E25-97D0-7040398949A5}" dt="2024-08-01T23:09:11.085" v="4938" actId="20577"/>
          <ac:spMkLst>
            <pc:docMk/>
            <pc:sldMk cId="3412663087" sldId="276"/>
            <ac:spMk id="2" creationId="{54C35EB4-5996-5A2D-5A4F-80219FA06055}"/>
          </ac:spMkLst>
        </pc:spChg>
        <pc:spChg chg="add del mod">
          <ac:chgData name="Danielle Wieczorek" userId="9a96e071-6b8f-4b97-a20d-1ca3bde3478f" providerId="ADAL" clId="{170ABD30-D3DE-4E25-97D0-7040398949A5}" dt="2024-08-01T22:47:14.454" v="3796" actId="1076"/>
          <ac:spMkLst>
            <pc:docMk/>
            <pc:sldMk cId="3412663087" sldId="276"/>
            <ac:spMk id="3" creationId="{00F82AE7-38A2-F1F9-EF29-4E6E419F0CF6}"/>
          </ac:spMkLst>
        </pc:spChg>
        <pc:spChg chg="del">
          <ac:chgData name="Danielle Wieczorek" userId="9a96e071-6b8f-4b97-a20d-1ca3bde3478f" providerId="ADAL" clId="{170ABD30-D3DE-4E25-97D0-7040398949A5}" dt="2024-08-01T22:47:08.719" v="3792"/>
          <ac:spMkLst>
            <pc:docMk/>
            <pc:sldMk cId="3412663087" sldId="276"/>
            <ac:spMk id="4" creationId="{42764DD6-A4CC-729E-195A-948385390D64}"/>
          </ac:spMkLst>
        </pc:spChg>
        <pc:picChg chg="add mod">
          <ac:chgData name="Danielle Wieczorek" userId="9a96e071-6b8f-4b97-a20d-1ca3bde3478f" providerId="ADAL" clId="{170ABD30-D3DE-4E25-97D0-7040398949A5}" dt="2024-08-01T22:46:16.970" v="3753"/>
          <ac:picMkLst>
            <pc:docMk/>
            <pc:sldMk cId="3412663087" sldId="276"/>
            <ac:picMk id="6" creationId="{81A6E045-6353-8294-7A42-9FA572731CD5}"/>
          </ac:picMkLst>
        </pc:picChg>
        <pc:picChg chg="add mod">
          <ac:chgData name="Danielle Wieczorek" userId="9a96e071-6b8f-4b97-a20d-1ca3bde3478f" providerId="ADAL" clId="{170ABD30-D3DE-4E25-97D0-7040398949A5}" dt="2024-08-01T22:47:21.026" v="3798" actId="1076"/>
          <ac:picMkLst>
            <pc:docMk/>
            <pc:sldMk cId="3412663087" sldId="276"/>
            <ac:picMk id="8" creationId="{212E58B9-E737-232B-D27D-4ADD0D0E10F2}"/>
          </ac:picMkLst>
        </pc:picChg>
      </pc:sldChg>
      <pc:sldChg chg="modSp new mod">
        <pc:chgData name="Danielle Wieczorek" userId="9a96e071-6b8f-4b97-a20d-1ca3bde3478f" providerId="ADAL" clId="{170ABD30-D3DE-4E25-97D0-7040398949A5}" dt="2024-08-01T22:51:35.545" v="4020" actId="20577"/>
        <pc:sldMkLst>
          <pc:docMk/>
          <pc:sldMk cId="2912414283" sldId="277"/>
        </pc:sldMkLst>
        <pc:spChg chg="mod">
          <ac:chgData name="Danielle Wieczorek" userId="9a96e071-6b8f-4b97-a20d-1ca3bde3478f" providerId="ADAL" clId="{170ABD30-D3DE-4E25-97D0-7040398949A5}" dt="2024-08-01T22:47:45.788" v="3803" actId="20577"/>
          <ac:spMkLst>
            <pc:docMk/>
            <pc:sldMk cId="2912414283" sldId="277"/>
            <ac:spMk id="2" creationId="{741C5EB3-D959-6AE6-5029-493F705574F3}"/>
          </ac:spMkLst>
        </pc:spChg>
        <pc:spChg chg="mod">
          <ac:chgData name="Danielle Wieczorek" userId="9a96e071-6b8f-4b97-a20d-1ca3bde3478f" providerId="ADAL" clId="{170ABD30-D3DE-4E25-97D0-7040398949A5}" dt="2024-08-01T22:51:35.545" v="4020" actId="20577"/>
          <ac:spMkLst>
            <pc:docMk/>
            <pc:sldMk cId="2912414283" sldId="277"/>
            <ac:spMk id="3" creationId="{5FF693DE-D5BA-83EE-1682-6618893904A0}"/>
          </ac:spMkLst>
        </pc:spChg>
      </pc:sldChg>
      <pc:sldChg chg="modSp new del mod">
        <pc:chgData name="Danielle Wieczorek" userId="9a96e071-6b8f-4b97-a20d-1ca3bde3478f" providerId="ADAL" clId="{170ABD30-D3DE-4E25-97D0-7040398949A5}" dt="2024-08-01T22:54:32.003" v="4096" actId="47"/>
        <pc:sldMkLst>
          <pc:docMk/>
          <pc:sldMk cId="2262593054" sldId="278"/>
        </pc:sldMkLst>
        <pc:spChg chg="mod">
          <ac:chgData name="Danielle Wieczorek" userId="9a96e071-6b8f-4b97-a20d-1ca3bde3478f" providerId="ADAL" clId="{170ABD30-D3DE-4E25-97D0-7040398949A5}" dt="2024-08-01T22:52:59.349" v="4047" actId="20577"/>
          <ac:spMkLst>
            <pc:docMk/>
            <pc:sldMk cId="2262593054" sldId="278"/>
            <ac:spMk id="2" creationId="{E51627A6-6F4D-6B9C-3944-8F4544CC775B}"/>
          </ac:spMkLst>
        </pc:spChg>
        <pc:spChg chg="mod">
          <ac:chgData name="Danielle Wieczorek" userId="9a96e071-6b8f-4b97-a20d-1ca3bde3478f" providerId="ADAL" clId="{170ABD30-D3DE-4E25-97D0-7040398949A5}" dt="2024-08-01T22:53:35.161" v="4095" actId="20577"/>
          <ac:spMkLst>
            <pc:docMk/>
            <pc:sldMk cId="2262593054" sldId="278"/>
            <ac:spMk id="4" creationId="{D7D8F136-2F3B-FADE-2B0C-AA9040509253}"/>
          </ac:spMkLst>
        </pc:spChg>
      </pc:sldChg>
      <pc:sldChg chg="modSp new mod">
        <pc:chgData name="Danielle Wieczorek" userId="9a96e071-6b8f-4b97-a20d-1ca3bde3478f" providerId="ADAL" clId="{170ABD30-D3DE-4E25-97D0-7040398949A5}" dt="2024-08-01T22:56:44.256" v="4162" actId="20577"/>
        <pc:sldMkLst>
          <pc:docMk/>
          <pc:sldMk cId="4057354446" sldId="278"/>
        </pc:sldMkLst>
        <pc:spChg chg="mod">
          <ac:chgData name="Danielle Wieczorek" userId="9a96e071-6b8f-4b97-a20d-1ca3bde3478f" providerId="ADAL" clId="{170ABD30-D3DE-4E25-97D0-7040398949A5}" dt="2024-08-01T22:54:49.658" v="4100"/>
          <ac:spMkLst>
            <pc:docMk/>
            <pc:sldMk cId="4057354446" sldId="278"/>
            <ac:spMk id="2" creationId="{75C1FFF6-7864-6532-D78D-6D54969DD386}"/>
          </ac:spMkLst>
        </pc:spChg>
        <pc:spChg chg="mod">
          <ac:chgData name="Danielle Wieczorek" userId="9a96e071-6b8f-4b97-a20d-1ca3bde3478f" providerId="ADAL" clId="{170ABD30-D3DE-4E25-97D0-7040398949A5}" dt="2024-08-01T22:56:44.256" v="4162" actId="20577"/>
          <ac:spMkLst>
            <pc:docMk/>
            <pc:sldMk cId="4057354446" sldId="278"/>
            <ac:spMk id="3" creationId="{FC3BFED8-C83C-B3D7-E9AF-9A3F640E4994}"/>
          </ac:spMkLst>
        </pc:spChg>
      </pc:sldChg>
      <pc:sldChg chg="modSp new mod">
        <pc:chgData name="Danielle Wieczorek" userId="9a96e071-6b8f-4b97-a20d-1ca3bde3478f" providerId="ADAL" clId="{170ABD30-D3DE-4E25-97D0-7040398949A5}" dt="2024-08-01T23:00:20.373" v="4330" actId="27636"/>
        <pc:sldMkLst>
          <pc:docMk/>
          <pc:sldMk cId="1066057356" sldId="279"/>
        </pc:sldMkLst>
        <pc:spChg chg="mod">
          <ac:chgData name="Danielle Wieczorek" userId="9a96e071-6b8f-4b97-a20d-1ca3bde3478f" providerId="ADAL" clId="{170ABD30-D3DE-4E25-97D0-7040398949A5}" dt="2024-08-01T22:57:27.521" v="4202" actId="20577"/>
          <ac:spMkLst>
            <pc:docMk/>
            <pc:sldMk cId="1066057356" sldId="279"/>
            <ac:spMk id="2" creationId="{5D45E25E-0E0C-5CE1-6567-27F20E8E5B6D}"/>
          </ac:spMkLst>
        </pc:spChg>
        <pc:spChg chg="mod">
          <ac:chgData name="Danielle Wieczorek" userId="9a96e071-6b8f-4b97-a20d-1ca3bde3478f" providerId="ADAL" clId="{170ABD30-D3DE-4E25-97D0-7040398949A5}" dt="2024-08-01T23:00:20.373" v="4330" actId="27636"/>
          <ac:spMkLst>
            <pc:docMk/>
            <pc:sldMk cId="1066057356" sldId="279"/>
            <ac:spMk id="3" creationId="{2D40769C-A5F7-2E5A-6AFA-0104AE07AC52}"/>
          </ac:spMkLst>
        </pc:spChg>
      </pc:sldChg>
      <pc:sldChg chg="modSp new mod">
        <pc:chgData name="Danielle Wieczorek" userId="9a96e071-6b8f-4b97-a20d-1ca3bde3478f" providerId="ADAL" clId="{170ABD30-D3DE-4E25-97D0-7040398949A5}" dt="2024-08-01T23:13:06.397" v="5291" actId="20577"/>
        <pc:sldMkLst>
          <pc:docMk/>
          <pc:sldMk cId="2632267418" sldId="280"/>
        </pc:sldMkLst>
        <pc:spChg chg="mod">
          <ac:chgData name="Danielle Wieczorek" userId="9a96e071-6b8f-4b97-a20d-1ca3bde3478f" providerId="ADAL" clId="{170ABD30-D3DE-4E25-97D0-7040398949A5}" dt="2024-08-01T23:00:37.629" v="4349" actId="20577"/>
          <ac:spMkLst>
            <pc:docMk/>
            <pc:sldMk cId="2632267418" sldId="280"/>
            <ac:spMk id="2" creationId="{C1E533BC-89D1-949C-E7F0-24FA1B7A9575}"/>
          </ac:spMkLst>
        </pc:spChg>
        <pc:spChg chg="mod">
          <ac:chgData name="Danielle Wieczorek" userId="9a96e071-6b8f-4b97-a20d-1ca3bde3478f" providerId="ADAL" clId="{170ABD30-D3DE-4E25-97D0-7040398949A5}" dt="2024-08-01T23:13:06.397" v="5291" actId="20577"/>
          <ac:spMkLst>
            <pc:docMk/>
            <pc:sldMk cId="2632267418" sldId="280"/>
            <ac:spMk id="3" creationId="{EEDD4AD7-F2C6-1702-6C59-968E4109DD96}"/>
          </ac:spMkLst>
        </pc:spChg>
      </pc:sldChg>
      <pc:sldChg chg="modSp new mod">
        <pc:chgData name="Danielle Wieczorek" userId="9a96e071-6b8f-4b97-a20d-1ca3bde3478f" providerId="ADAL" clId="{170ABD30-D3DE-4E25-97D0-7040398949A5}" dt="2024-08-01T23:03:39.736" v="4619" actId="20577"/>
        <pc:sldMkLst>
          <pc:docMk/>
          <pc:sldMk cId="816981680" sldId="281"/>
        </pc:sldMkLst>
        <pc:spChg chg="mod">
          <ac:chgData name="Danielle Wieczorek" userId="9a96e071-6b8f-4b97-a20d-1ca3bde3478f" providerId="ADAL" clId="{170ABD30-D3DE-4E25-97D0-7040398949A5}" dt="2024-08-01T23:03:39.736" v="4619" actId="20577"/>
          <ac:spMkLst>
            <pc:docMk/>
            <pc:sldMk cId="816981680" sldId="281"/>
            <ac:spMk id="2" creationId="{74E00DEB-A851-90ED-5EB2-6C26B1F6F80E}"/>
          </ac:spMkLst>
        </pc:spChg>
        <pc:spChg chg="mod">
          <ac:chgData name="Danielle Wieczorek" userId="9a96e071-6b8f-4b97-a20d-1ca3bde3478f" providerId="ADAL" clId="{170ABD30-D3DE-4E25-97D0-7040398949A5}" dt="2024-08-01T23:03:28.197" v="4603" actId="20577"/>
          <ac:spMkLst>
            <pc:docMk/>
            <pc:sldMk cId="816981680" sldId="281"/>
            <ac:spMk id="3" creationId="{67797306-2331-9CDF-B87B-119D36E800AA}"/>
          </ac:spMkLst>
        </pc:spChg>
      </pc:sldChg>
      <pc:sldChg chg="modSp new mod">
        <pc:chgData name="Danielle Wieczorek" userId="9a96e071-6b8f-4b97-a20d-1ca3bde3478f" providerId="ADAL" clId="{170ABD30-D3DE-4E25-97D0-7040398949A5}" dt="2024-08-01T23:05:58.974" v="4731" actId="20577"/>
        <pc:sldMkLst>
          <pc:docMk/>
          <pc:sldMk cId="2182249106" sldId="282"/>
        </pc:sldMkLst>
        <pc:spChg chg="mod">
          <ac:chgData name="Danielle Wieczorek" userId="9a96e071-6b8f-4b97-a20d-1ca3bde3478f" providerId="ADAL" clId="{170ABD30-D3DE-4E25-97D0-7040398949A5}" dt="2024-08-01T23:03:48.909" v="4621"/>
          <ac:spMkLst>
            <pc:docMk/>
            <pc:sldMk cId="2182249106" sldId="282"/>
            <ac:spMk id="2" creationId="{C0443EAE-C62A-F6C4-48C6-8CC7934999EB}"/>
          </ac:spMkLst>
        </pc:spChg>
        <pc:spChg chg="mod">
          <ac:chgData name="Danielle Wieczorek" userId="9a96e071-6b8f-4b97-a20d-1ca3bde3478f" providerId="ADAL" clId="{170ABD30-D3DE-4E25-97D0-7040398949A5}" dt="2024-08-01T23:05:58.974" v="4731" actId="20577"/>
          <ac:spMkLst>
            <pc:docMk/>
            <pc:sldMk cId="2182249106" sldId="282"/>
            <ac:spMk id="3" creationId="{A743962D-363A-6AF8-06EA-8DD99D902118}"/>
          </ac:spMkLst>
        </pc:spChg>
      </pc:sldChg>
      <pc:sldChg chg="modSp new mod">
        <pc:chgData name="Danielle Wieczorek" userId="9a96e071-6b8f-4b97-a20d-1ca3bde3478f" providerId="ADAL" clId="{170ABD30-D3DE-4E25-97D0-7040398949A5}" dt="2024-08-01T23:08:27.394" v="4898" actId="27636"/>
        <pc:sldMkLst>
          <pc:docMk/>
          <pc:sldMk cId="95581289" sldId="283"/>
        </pc:sldMkLst>
        <pc:spChg chg="mod">
          <ac:chgData name="Danielle Wieczorek" userId="9a96e071-6b8f-4b97-a20d-1ca3bde3478f" providerId="ADAL" clId="{170ABD30-D3DE-4E25-97D0-7040398949A5}" dt="2024-08-01T23:06:09.508" v="4758" actId="20577"/>
          <ac:spMkLst>
            <pc:docMk/>
            <pc:sldMk cId="95581289" sldId="283"/>
            <ac:spMk id="2" creationId="{383D3B75-9558-512F-6F45-F6C9ED8FA84B}"/>
          </ac:spMkLst>
        </pc:spChg>
        <pc:spChg chg="mod">
          <ac:chgData name="Danielle Wieczorek" userId="9a96e071-6b8f-4b97-a20d-1ca3bde3478f" providerId="ADAL" clId="{170ABD30-D3DE-4E25-97D0-7040398949A5}" dt="2024-08-01T23:08:27.394" v="4898" actId="27636"/>
          <ac:spMkLst>
            <pc:docMk/>
            <pc:sldMk cId="95581289" sldId="283"/>
            <ac:spMk id="3" creationId="{30F363A0-7F92-AC71-8CF3-05D2F687A01C}"/>
          </ac:spMkLst>
        </pc:spChg>
      </pc:sldChg>
      <pc:sldChg chg="new del">
        <pc:chgData name="Danielle Wieczorek" userId="9a96e071-6b8f-4b97-a20d-1ca3bde3478f" providerId="ADAL" clId="{170ABD30-D3DE-4E25-97D0-7040398949A5}" dt="2024-08-01T23:09:16.892" v="4939" actId="47"/>
        <pc:sldMkLst>
          <pc:docMk/>
          <pc:sldMk cId="464281559" sldId="284"/>
        </pc:sldMkLst>
      </pc:sldChg>
      <pc:sldChg chg="addSp modSp new mod">
        <pc:chgData name="Danielle Wieczorek" userId="9a96e071-6b8f-4b97-a20d-1ca3bde3478f" providerId="ADAL" clId="{170ABD30-D3DE-4E25-97D0-7040398949A5}" dt="2024-08-01T23:11:19.168" v="5035" actId="1076"/>
        <pc:sldMkLst>
          <pc:docMk/>
          <pc:sldMk cId="3079609331" sldId="284"/>
        </pc:sldMkLst>
        <pc:spChg chg="mod">
          <ac:chgData name="Danielle Wieczorek" userId="9a96e071-6b8f-4b97-a20d-1ca3bde3478f" providerId="ADAL" clId="{170ABD30-D3DE-4E25-97D0-7040398949A5}" dt="2024-08-01T23:11:19.168" v="5035" actId="1076"/>
          <ac:spMkLst>
            <pc:docMk/>
            <pc:sldMk cId="3079609331" sldId="284"/>
            <ac:spMk id="2" creationId="{7152BCA2-F72B-6F9B-0810-F59DC14F9578}"/>
          </ac:spMkLst>
        </pc:spChg>
        <pc:spChg chg="add mod">
          <ac:chgData name="Danielle Wieczorek" userId="9a96e071-6b8f-4b97-a20d-1ca3bde3478f" providerId="ADAL" clId="{170ABD30-D3DE-4E25-97D0-7040398949A5}" dt="2024-08-01T23:10:38.465" v="5018" actId="962"/>
          <ac:spMkLst>
            <pc:docMk/>
            <pc:sldMk cId="3079609331" sldId="284"/>
            <ac:spMk id="5" creationId="{4C795BB4-6B47-B16E-564F-6F688F962D4A}"/>
          </ac:spMkLst>
        </pc:spChg>
        <pc:picChg chg="add mod modCrop">
          <ac:chgData name="Danielle Wieczorek" userId="9a96e071-6b8f-4b97-a20d-1ca3bde3478f" providerId="ADAL" clId="{170ABD30-D3DE-4E25-97D0-7040398949A5}" dt="2024-08-01T23:11:14.843" v="5034" actId="732"/>
          <ac:picMkLst>
            <pc:docMk/>
            <pc:sldMk cId="3079609331" sldId="284"/>
            <ac:picMk id="4" creationId="{7DF05DBC-2162-BC0F-B7EC-9E019BED3F3B}"/>
          </ac:picMkLst>
        </pc:picChg>
      </pc:sldChg>
      <pc:sldChg chg="addSp modSp new mod">
        <pc:chgData name="Danielle Wieczorek" userId="9a96e071-6b8f-4b97-a20d-1ca3bde3478f" providerId="ADAL" clId="{170ABD30-D3DE-4E25-97D0-7040398949A5}" dt="2024-08-01T23:16:41.230" v="5701" actId="1076"/>
        <pc:sldMkLst>
          <pc:docMk/>
          <pc:sldMk cId="2287457282" sldId="285"/>
        </pc:sldMkLst>
        <pc:spChg chg="mod">
          <ac:chgData name="Danielle Wieczorek" userId="9a96e071-6b8f-4b97-a20d-1ca3bde3478f" providerId="ADAL" clId="{170ABD30-D3DE-4E25-97D0-7040398949A5}" dt="2024-08-01T23:13:25.165" v="5316" actId="20577"/>
          <ac:spMkLst>
            <pc:docMk/>
            <pc:sldMk cId="2287457282" sldId="285"/>
            <ac:spMk id="2" creationId="{8C09A7F3-6B39-4D3D-61E0-5A4E89573156}"/>
          </ac:spMkLst>
        </pc:spChg>
        <pc:spChg chg="mod">
          <ac:chgData name="Danielle Wieczorek" userId="9a96e071-6b8f-4b97-a20d-1ca3bde3478f" providerId="ADAL" clId="{170ABD30-D3DE-4E25-97D0-7040398949A5}" dt="2024-08-01T23:15:43.376" v="5692" actId="20577"/>
          <ac:spMkLst>
            <pc:docMk/>
            <pc:sldMk cId="2287457282" sldId="285"/>
            <ac:spMk id="3" creationId="{73150967-3E74-8153-71A7-F6092D20F822}"/>
          </ac:spMkLst>
        </pc:spChg>
        <pc:spChg chg="add mod">
          <ac:chgData name="Danielle Wieczorek" userId="9a96e071-6b8f-4b97-a20d-1ca3bde3478f" providerId="ADAL" clId="{170ABD30-D3DE-4E25-97D0-7040398949A5}" dt="2024-08-01T23:16:27.112" v="5696" actId="14100"/>
          <ac:spMkLst>
            <pc:docMk/>
            <pc:sldMk cId="2287457282" sldId="285"/>
            <ac:spMk id="6" creationId="{05D6D059-63C4-E38A-6FC6-C4EA0266F6F0}"/>
          </ac:spMkLst>
        </pc:spChg>
        <pc:picChg chg="add mod">
          <ac:chgData name="Danielle Wieczorek" userId="9a96e071-6b8f-4b97-a20d-1ca3bde3478f" providerId="ADAL" clId="{170ABD30-D3DE-4E25-97D0-7040398949A5}" dt="2024-08-01T23:16:41.230" v="5701" actId="1076"/>
          <ac:picMkLst>
            <pc:docMk/>
            <pc:sldMk cId="2287457282" sldId="285"/>
            <ac:picMk id="5" creationId="{EFF8CF1C-45E8-B1EB-A7D4-EA18D5791895}"/>
          </ac:picMkLst>
        </pc:picChg>
      </pc:sldChg>
      <pc:sldChg chg="addSp delSp modSp new mod modNotesTx">
        <pc:chgData name="Danielle Wieczorek" userId="9a96e071-6b8f-4b97-a20d-1ca3bde3478f" providerId="ADAL" clId="{170ABD30-D3DE-4E25-97D0-7040398949A5}" dt="2024-08-01T23:22:10.328" v="5778" actId="27636"/>
        <pc:sldMkLst>
          <pc:docMk/>
          <pc:sldMk cId="1907805118" sldId="286"/>
        </pc:sldMkLst>
        <pc:spChg chg="mod">
          <ac:chgData name="Danielle Wieczorek" userId="9a96e071-6b8f-4b97-a20d-1ca3bde3478f" providerId="ADAL" clId="{170ABD30-D3DE-4E25-97D0-7040398949A5}" dt="2024-08-01T23:17:59.546" v="5719" actId="20577"/>
          <ac:spMkLst>
            <pc:docMk/>
            <pc:sldMk cId="1907805118" sldId="286"/>
            <ac:spMk id="2" creationId="{C6FEC75A-553E-1CB3-947C-33E5D6E0C59F}"/>
          </ac:spMkLst>
        </pc:spChg>
        <pc:spChg chg="mod">
          <ac:chgData name="Danielle Wieczorek" userId="9a96e071-6b8f-4b97-a20d-1ca3bde3478f" providerId="ADAL" clId="{170ABD30-D3DE-4E25-97D0-7040398949A5}" dt="2024-08-01T23:22:10.324" v="5777" actId="27636"/>
          <ac:spMkLst>
            <pc:docMk/>
            <pc:sldMk cId="1907805118" sldId="286"/>
            <ac:spMk id="3" creationId="{0E52B23D-DA00-A327-83A5-E3EA9C895631}"/>
          </ac:spMkLst>
        </pc:spChg>
        <pc:spChg chg="add del mod">
          <ac:chgData name="Danielle Wieczorek" userId="9a96e071-6b8f-4b97-a20d-1ca3bde3478f" providerId="ADAL" clId="{170ABD30-D3DE-4E25-97D0-7040398949A5}" dt="2024-08-01T23:22:10.328" v="5778" actId="27636"/>
          <ac:spMkLst>
            <pc:docMk/>
            <pc:sldMk cId="1907805118" sldId="286"/>
            <ac:spMk id="4" creationId="{D3031727-239A-A45E-D9BB-323A0C388CC9}"/>
          </ac:spMkLst>
        </pc:spChg>
        <pc:graphicFrameChg chg="add mod">
          <ac:chgData name="Danielle Wieczorek" userId="9a96e071-6b8f-4b97-a20d-1ca3bde3478f" providerId="ADAL" clId="{170ABD30-D3DE-4E25-97D0-7040398949A5}" dt="2024-08-01T23:20:00.547" v="5765"/>
          <ac:graphicFrameMkLst>
            <pc:docMk/>
            <pc:sldMk cId="1907805118" sldId="286"/>
            <ac:graphicFrameMk id="5" creationId="{58B28F8C-A7CD-21A6-7CBC-491652A04DEA}"/>
          </ac:graphicFrameMkLst>
        </pc:graphicFrameChg>
        <pc:graphicFrameChg chg="add mod">
          <ac:chgData name="Danielle Wieczorek" userId="9a96e071-6b8f-4b97-a20d-1ca3bde3478f" providerId="ADAL" clId="{170ABD30-D3DE-4E25-97D0-7040398949A5}" dt="2024-08-01T23:21:06.504" v="5773"/>
          <ac:graphicFrameMkLst>
            <pc:docMk/>
            <pc:sldMk cId="1907805118" sldId="286"/>
            <ac:graphicFrameMk id="6" creationId="{4E16CEF2-E238-87E1-4513-639787523E69}"/>
          </ac:graphicFrameMkLst>
        </pc:graphicFrameChg>
      </pc:sldChg>
      <pc:sldChg chg="addSp delSp modSp new mod">
        <pc:chgData name="Danielle Wieczorek" userId="9a96e071-6b8f-4b97-a20d-1ca3bde3478f" providerId="ADAL" clId="{170ABD30-D3DE-4E25-97D0-7040398949A5}" dt="2024-08-01T23:27:31.264" v="5978" actId="1076"/>
        <pc:sldMkLst>
          <pc:docMk/>
          <pc:sldMk cId="1155933088" sldId="287"/>
        </pc:sldMkLst>
        <pc:spChg chg="mod">
          <ac:chgData name="Danielle Wieczorek" userId="9a96e071-6b8f-4b97-a20d-1ca3bde3478f" providerId="ADAL" clId="{170ABD30-D3DE-4E25-97D0-7040398949A5}" dt="2024-08-01T23:27:24.008" v="5976" actId="1076"/>
          <ac:spMkLst>
            <pc:docMk/>
            <pc:sldMk cId="1155933088" sldId="287"/>
            <ac:spMk id="2" creationId="{0A214123-0C0F-69B5-EAAB-22103C61B115}"/>
          </ac:spMkLst>
        </pc:spChg>
        <pc:spChg chg="del">
          <ac:chgData name="Danielle Wieczorek" userId="9a96e071-6b8f-4b97-a20d-1ca3bde3478f" providerId="ADAL" clId="{170ABD30-D3DE-4E25-97D0-7040398949A5}" dt="2024-08-01T23:24:01.341" v="5780"/>
          <ac:spMkLst>
            <pc:docMk/>
            <pc:sldMk cId="1155933088" sldId="287"/>
            <ac:spMk id="3" creationId="{C48DC4EC-8108-0F71-05CB-ABD8A917B7D4}"/>
          </ac:spMkLst>
        </pc:spChg>
        <pc:spChg chg="add mod">
          <ac:chgData name="Danielle Wieczorek" userId="9a96e071-6b8f-4b97-a20d-1ca3bde3478f" providerId="ADAL" clId="{170ABD30-D3DE-4E25-97D0-7040398949A5}" dt="2024-08-01T23:26:33.186" v="5954" actId="1076"/>
          <ac:spMkLst>
            <pc:docMk/>
            <pc:sldMk cId="1155933088" sldId="287"/>
            <ac:spMk id="6" creationId="{26E86522-3149-3DA3-01BD-5646EC47A5FB}"/>
          </ac:spMkLst>
        </pc:spChg>
        <pc:spChg chg="add mod">
          <ac:chgData name="Danielle Wieczorek" userId="9a96e071-6b8f-4b97-a20d-1ca3bde3478f" providerId="ADAL" clId="{170ABD30-D3DE-4E25-97D0-7040398949A5}" dt="2024-08-01T23:27:31.264" v="5978" actId="1076"/>
          <ac:spMkLst>
            <pc:docMk/>
            <pc:sldMk cId="1155933088" sldId="287"/>
            <ac:spMk id="8" creationId="{CDD20CA3-311A-B130-4139-C7EF8FC8E718}"/>
          </ac:spMkLst>
        </pc:spChg>
        <pc:picChg chg="add mod modCrop">
          <ac:chgData name="Danielle Wieczorek" userId="9a96e071-6b8f-4b97-a20d-1ca3bde3478f" providerId="ADAL" clId="{170ABD30-D3DE-4E25-97D0-7040398949A5}" dt="2024-08-01T23:27:25.963" v="5977" actId="1076"/>
          <ac:picMkLst>
            <pc:docMk/>
            <pc:sldMk cId="1155933088" sldId="287"/>
            <ac:picMk id="5" creationId="{171C5A80-D83C-52AC-6B4D-E507F3A995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763CE51-0000-9571-D6A3-BA5C10A9DA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D31BB-34CE-4421-0392-F156F753E2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EF57B-1DCF-4B76-426C-0553029A26A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3520D-907A-481A-8942-7BFA971793A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A0E37E-F1A2-2A4D-944E-E152D9F414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BBD16-0C02-45EF-B4CB-D597E10E2EC2}" type="datetimeFigureOut">
              <a:rPr lang="en-US" smtClean="0"/>
              <a:t>8/2/2024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62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7ADB27-3E2F-4994-8A08-DD512101C1BD}" type="datetimeFigureOut">
              <a:rPr lang="en-US" smtClean="0"/>
              <a:t>8/2/2024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35D0D-12DB-42E5-99EB-4D6212C0B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7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ceptionalchildren.org/sites/default/files/2022-04/Town%20Hall%20Powerpoint%20for%20Website.pptx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xceptionalchildren.org/sites/default/files/2023-07/Board%20Meeting%20Basics.pdf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Today, we’re going to discuss how you can get ‘</a:t>
            </a:r>
            <a:r>
              <a:rPr lang="en-US" dirty="0" err="1"/>
              <a:t>em</a:t>
            </a:r>
            <a:r>
              <a:rPr lang="en-US" dirty="0"/>
              <a:t>, support ‘</a:t>
            </a:r>
            <a:r>
              <a:rPr lang="en-US" dirty="0" err="1"/>
              <a:t>em</a:t>
            </a:r>
            <a:r>
              <a:rPr lang="en-US" dirty="0"/>
              <a:t>, and keep ‘</a:t>
            </a:r>
            <a:r>
              <a:rPr lang="en-US" dirty="0" err="1"/>
              <a:t>em</a:t>
            </a:r>
            <a:r>
              <a:rPr lang="en-US" dirty="0"/>
              <a:t>…. Before they walk away and 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35D0D-12DB-42E5-99EB-4D6212C0B1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798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35D0D-12DB-42E5-99EB-4D6212C0B1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37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35D0D-12DB-42E5-99EB-4D6212C0B1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0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24/7 recruitment – balance hunger and hunter</a:t>
            </a:r>
          </a:p>
          <a:p>
            <a:r>
              <a:rPr lang="en-US" dirty="0"/>
              <a:t>Each person has potential – seek potential, not persona</a:t>
            </a:r>
          </a:p>
          <a:p>
            <a:r>
              <a:rPr lang="en-US" dirty="0"/>
              <a:t>Make the connection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35D0D-12DB-42E5-99EB-4D6212C0B1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47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b="1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3"/>
              </a:rPr>
              <a:t>CEC Support (Unit Town Hall PowerPoint)</a:t>
            </a:r>
            <a:endParaRPr lang="en-US" b="0" i="0" dirty="0">
              <a:solidFill>
                <a:srgbClr val="363636"/>
              </a:solidFill>
              <a:effectLst/>
              <a:highlight>
                <a:srgbClr val="FFFFFF"/>
              </a:highlight>
              <a:latin typeface="Heebp"/>
            </a:endParaRPr>
          </a:p>
          <a:p>
            <a:pPr algn="l"/>
            <a:r>
              <a:rPr lang="en-US" b="0" i="0" dirty="0">
                <a:solidFill>
                  <a:srgbClr val="363636"/>
                </a:solidFill>
                <a:effectLst/>
                <a:highlight>
                  <a:srgbClr val="FFFFFF"/>
                </a:highlight>
                <a:latin typeface="Heebp"/>
              </a:rPr>
              <a:t>PPT includes all details regarding staff support and resources for components. Topics covered include: new member onboarding basics, volunteer recruitment, Volunteer Square, and repackaging CEC resources for your members.</a:t>
            </a:r>
          </a:p>
          <a:p>
            <a:pPr algn="l"/>
            <a:r>
              <a:rPr lang="en-US" b="1" i="0" u="sng" dirty="0">
                <a:solidFill>
                  <a:srgbClr val="00539B"/>
                </a:solidFill>
                <a:effectLst/>
                <a:latin typeface="Heebo" pitchFamily="2" charset="-79"/>
                <a:cs typeface="Heebo" pitchFamily="2" charset="-79"/>
                <a:hlinkClick r:id="rId4"/>
              </a:rPr>
              <a:t>Board Meeting Basics</a:t>
            </a:r>
            <a:endParaRPr lang="en-US" b="0" i="0" dirty="0">
              <a:solidFill>
                <a:srgbClr val="363636"/>
              </a:solidFill>
              <a:effectLst/>
              <a:latin typeface="Heebp"/>
            </a:endParaRPr>
          </a:p>
          <a:p>
            <a:pPr algn="l"/>
            <a:r>
              <a:rPr lang="en-US" b="0" i="0" dirty="0">
                <a:solidFill>
                  <a:srgbClr val="363636"/>
                </a:solidFill>
                <a:effectLst/>
                <a:latin typeface="Heebp"/>
              </a:rPr>
              <a:t>Originating from the 2023 Leadership Institute, this document covers all "basics" of board meetings! Topics covered include best practices, minutes, officer reports, improving meetings, consent agendas &amp; how it can help your component, agenda outline, motions/voting related to Roberts Rules, and more! – Can adapt into your own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E35D0D-12DB-42E5-99EB-4D6212C0B18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468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313EA9-6BE5-7444-2779-DA1DB2221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322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81548E-DE1C-A604-E634-21F07114F5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E01C6F-032B-9C16-EB33-47F6FCBB9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3639" y="1473692"/>
            <a:ext cx="6917569" cy="30006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DD72B1-6F1B-36D3-05BF-072DB0203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3638" y="4545368"/>
            <a:ext cx="6917569" cy="124287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F5319-D318-FB84-1D64-CDB21BF00D3F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4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FEE446-DE06-B3A9-B6DD-54C4B56EC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64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3301"/>
            <a:ext cx="5181600" cy="3213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696C3E-540E-0CC3-C3FC-E5DA2105D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3301"/>
            <a:ext cx="5181600" cy="3213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E75A34-3B5C-21F0-7A96-AC15625A7300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1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FEE446-DE06-B3A9-B6DD-54C4B56EC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A17902-E6BD-F1C0-5822-E3DCCA55F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64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63301"/>
            <a:ext cx="10515599" cy="321371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9DC602-9993-51FC-40ED-E8B0F2776CF3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08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EFEE446-DE06-B3A9-B6DD-54C4B56EC0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A2204-DE87-AFCD-BB59-44103A6EF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7161"/>
            <a:ext cx="10569606" cy="450985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D0CE2-4A9D-10E1-D848-F7D9B5F4614E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5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389453-54D4-33BD-EAFC-A71120AB3A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7B3059-24B8-65AD-67DA-3C36FF85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3894"/>
            <a:ext cx="3932237" cy="13671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54EE5-C348-0479-09ED-522F5142E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13894"/>
            <a:ext cx="6172200" cy="45471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E699F-68AA-7902-6305-490097961D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C5C63D-E9C4-8FF2-7DC0-ADBEFF3842E6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EDEBF0D-BBA8-1048-C0EA-4A883E51A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773D23-EF8E-6E0D-28ED-9C6B1CF035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13894"/>
            <a:ext cx="6172200" cy="454715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EE7121A-7C62-63D6-4583-0AA1DA37D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3894"/>
            <a:ext cx="3932237" cy="136716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128B7B0-3161-5069-E144-759EC0CBD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57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223117-573F-6200-37A0-C9E601C6F8C7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48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5E32410-EA5C-E2AD-6712-4EF1E1ABC4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AC70F8-B07F-F404-42A6-C00315AE4A7D}"/>
              </a:ext>
            </a:extLst>
          </p:cNvPr>
          <p:cNvSpPr txBox="1"/>
          <p:nvPr userDrawn="1"/>
        </p:nvSpPr>
        <p:spPr>
          <a:xfrm>
            <a:off x="241919" y="6282716"/>
            <a:ext cx="60945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FB85BDB3-3CFC-403C-9871-14776D829718}" type="slidenum">
              <a:rPr lang="en-US" sz="1800" b="1" smtClean="0">
                <a:solidFill>
                  <a:schemeClr val="bg1"/>
                </a:solidFill>
              </a:rPr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6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5AD7B7-D22E-F594-39FC-F5D2A71CE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5EF035-98D6-C433-64B6-5C69EBAA1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277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9" r:id="rId4"/>
    <p:sldLayoutId id="2147483658" r:id="rId5"/>
    <p:sldLayoutId id="2147483656" r:id="rId6"/>
    <p:sldLayoutId id="2147483657" r:id="rId7"/>
    <p:sldLayoutId id="214748365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textbc.ca/teachinginadigitalage/chapter/11-12-building-a-strong-foundation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/3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dhesive_bandage_drawing_nevit.sv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exceptionalchildren.org/engage/resources/operational-resources" TargetMode="External"/><Relationship Id="rId3" Type="http://schemas.openxmlformats.org/officeDocument/2006/relationships/hyperlink" Target="https://exceptionalchildren.org/sites/default/files/2022-04/Town%20Hall%20Powerpoint%20for%20Website.pptx" TargetMode="External"/><Relationship Id="rId7" Type="http://schemas.openxmlformats.org/officeDocument/2006/relationships/hyperlink" Target="https://exceptionalchildren.org/sites/default/files/2023-07/BoardEffect%20Roberts%20Rules%20of%20Order%20Cheat%20Shee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xceptionalchildren.org/sites/default/files/2023-03/pulling_reports.docx" TargetMode="External"/><Relationship Id="rId5" Type="http://schemas.openxmlformats.org/officeDocument/2006/relationships/hyperlink" Target="https://exceptionalchildren.org/sites/default/files/2022-02/How%20To%20Pull%20Divison%20Reports.pdf" TargetMode="External"/><Relationship Id="rId10" Type="http://schemas.openxmlformats.org/officeDocument/2006/relationships/hyperlink" Target="https://exceptionalchildren.org/sites/default/files/2022-12/q4_ppt.pptx" TargetMode="External"/><Relationship Id="rId4" Type="http://schemas.openxmlformats.org/officeDocument/2006/relationships/hyperlink" Target="https://exceptionalchildren.org/sites/default/files/2023-07/Board%20Meeting%20Basics.pdf" TargetMode="External"/><Relationship Id="rId9" Type="http://schemas.openxmlformats.org/officeDocument/2006/relationships/hyperlink" Target="https://exceptionalchildren.org/sites/default/files/2023-07/Saturday%20Afternoon%20Slides%20together%20after%20lunch.pdf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onnection-plugs-socket-wire-27383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E805027-0251-F5BD-689C-2F625358D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9150" y="1473692"/>
            <a:ext cx="6882058" cy="3000653"/>
          </a:xfrm>
        </p:spPr>
        <p:txBody>
          <a:bodyPr/>
          <a:lstStyle/>
          <a:p>
            <a:r>
              <a:rPr lang="en-US" sz="4400" dirty="0"/>
              <a:t>Facilitating and Nurturing the Volunteer Experience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608FB17-FE12-1110-0FC5-2B88F1CC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9149" y="4545368"/>
            <a:ext cx="6882058" cy="1242874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/>
              <a:t>Danielle Wieczorek</a:t>
            </a:r>
          </a:p>
        </p:txBody>
      </p:sp>
    </p:spTree>
    <p:extLst>
      <p:ext uri="{BB962C8B-B14F-4D97-AF65-F5344CB8AC3E}">
        <p14:creationId xmlns:p14="http://schemas.microsoft.com/office/powerpoint/2010/main" val="412340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1CD64-C9E6-228E-83A5-E3BF269A6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1301"/>
            <a:ext cx="10515600" cy="1935397"/>
          </a:xfrm>
        </p:spPr>
        <p:txBody>
          <a:bodyPr>
            <a:normAutofit/>
          </a:bodyPr>
          <a:lstStyle/>
          <a:p>
            <a:r>
              <a:rPr lang="en-US" sz="6000" dirty="0"/>
              <a:t>Every person, every interaction, every time. </a:t>
            </a:r>
          </a:p>
        </p:txBody>
      </p:sp>
    </p:spTree>
    <p:extLst>
      <p:ext uri="{BB962C8B-B14F-4D97-AF65-F5344CB8AC3E}">
        <p14:creationId xmlns:p14="http://schemas.microsoft.com/office/powerpoint/2010/main" val="4066493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1A473-0892-5E66-F3AE-3E0FD6740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Stewardship of Volunteers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579BA-D8AB-815B-0FCD-24DB8C72955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Caretaker</a:t>
            </a:r>
          </a:p>
          <a:p>
            <a:r>
              <a:rPr lang="en-US" dirty="0"/>
              <a:t>Manages materials and resources </a:t>
            </a:r>
          </a:p>
          <a:p>
            <a:r>
              <a:rPr lang="en-US" dirty="0"/>
              <a:t>Supervise/support the experience</a:t>
            </a:r>
          </a:p>
          <a:p>
            <a:r>
              <a:rPr lang="en-US" dirty="0"/>
              <a:t>Creates connections</a:t>
            </a:r>
          </a:p>
        </p:txBody>
      </p:sp>
    </p:spTree>
    <p:extLst>
      <p:ext uri="{BB962C8B-B14F-4D97-AF65-F5344CB8AC3E}">
        <p14:creationId xmlns:p14="http://schemas.microsoft.com/office/powerpoint/2010/main" val="201091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EF900-4225-95BB-BFA3-2E4CF7D1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Little Things are BIG THINGS!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6B603-0637-9470-7E2B-B1B130B8CF6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Follow-up on emails regarding interest (including Volunteer Square)</a:t>
            </a:r>
          </a:p>
          <a:p>
            <a:r>
              <a:rPr lang="en-US" dirty="0"/>
              <a:t>Thank those who give time</a:t>
            </a:r>
          </a:p>
          <a:p>
            <a:r>
              <a:rPr lang="en-US" dirty="0"/>
              <a:t>Seek to understand their interests, skills, talents, and personal growth goals</a:t>
            </a:r>
          </a:p>
          <a:p>
            <a:r>
              <a:rPr lang="en-US" dirty="0"/>
              <a:t>Discuss their professional growth and goals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24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276F7-76FB-6F65-4AF2-F32EF62E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0016"/>
            <a:ext cx="10515600" cy="2597968"/>
          </a:xfrm>
        </p:spPr>
        <p:txBody>
          <a:bodyPr>
            <a:normAutofit/>
          </a:bodyPr>
          <a:lstStyle/>
          <a:p>
            <a:pPr algn="ctr"/>
            <a:r>
              <a:rPr lang="en-US" sz="6600" dirty="0"/>
              <a:t>What should we learn about them?</a:t>
            </a:r>
          </a:p>
        </p:txBody>
      </p:sp>
    </p:spTree>
    <p:extLst>
      <p:ext uri="{BB962C8B-B14F-4D97-AF65-F5344CB8AC3E}">
        <p14:creationId xmlns:p14="http://schemas.microsoft.com/office/powerpoint/2010/main" val="1795502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966F-879C-3AB3-DDC4-1E994088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A79B-3594-0F52-8984-784C9C306C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What makes people want to get involved with your organization?</a:t>
            </a:r>
          </a:p>
          <a:p>
            <a:r>
              <a:rPr lang="en-US" dirty="0"/>
              <a:t>Do they have a personal reason for joining your volunteers? </a:t>
            </a:r>
          </a:p>
          <a:p>
            <a:r>
              <a:rPr lang="en-US" dirty="0"/>
              <a:t>Are they looking for a purpose, or do they have more time on their hands? </a:t>
            </a:r>
          </a:p>
          <a:p>
            <a:r>
              <a:rPr lang="en-US" dirty="0"/>
              <a:t>Are they looking for a career in your field and trying to make contacts?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DA5B6-7C84-6184-BD4C-C0D6D77128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What motivation tells us:</a:t>
            </a:r>
          </a:p>
          <a:p>
            <a:r>
              <a:rPr lang="en-US" dirty="0"/>
              <a:t>Helps us conceptualize a realistic idea of the person’s level of commitment</a:t>
            </a:r>
          </a:p>
          <a:p>
            <a:r>
              <a:rPr lang="en-US" dirty="0"/>
              <a:t>Aids in informing their placement/role in your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013821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966F-879C-3AB3-DDC4-1E994088A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CA79B-3594-0F52-8984-784C9C306C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What do they hope to gain from volunteering:</a:t>
            </a:r>
          </a:p>
          <a:p>
            <a:pPr lvl="1"/>
            <a:r>
              <a:rPr lang="en-US" dirty="0"/>
              <a:t>Personally?</a:t>
            </a:r>
          </a:p>
          <a:p>
            <a:pPr lvl="1"/>
            <a:r>
              <a:rPr lang="en-US" dirty="0"/>
              <a:t>Professionally?</a:t>
            </a:r>
          </a:p>
          <a:p>
            <a:r>
              <a:rPr lang="en-US" dirty="0"/>
              <a:t>What skills are they looking to develop or refine through their experience?</a:t>
            </a:r>
          </a:p>
          <a:p>
            <a:r>
              <a:rPr lang="en-US" dirty="0"/>
              <a:t>What strengths or talents do they hope to exercise? </a:t>
            </a:r>
          </a:p>
          <a:p>
            <a:r>
              <a:rPr lang="en-US" dirty="0"/>
              <a:t>Do they have long-term goals outside of our component?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DDA5B6-7C84-6184-BD4C-C0D6D77128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What goals/outcomes tell us:</a:t>
            </a:r>
          </a:p>
          <a:p>
            <a:r>
              <a:rPr lang="en-US" dirty="0"/>
              <a:t>Helps us understand where weaknesses may lie and their desire to grow</a:t>
            </a:r>
          </a:p>
          <a:p>
            <a:r>
              <a:rPr lang="en-US" dirty="0"/>
              <a:t>Can inform future mentoring opportunities </a:t>
            </a:r>
          </a:p>
          <a:p>
            <a:r>
              <a:rPr lang="en-US" dirty="0"/>
              <a:t>Can inform future sponsorship opportunities </a:t>
            </a:r>
          </a:p>
          <a:p>
            <a:r>
              <a:rPr lang="en-US" dirty="0"/>
              <a:t>Better understand how their strengths can be leveraged to support the component and the talents of others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88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B7519-3305-4BC2-6FBE-608910B7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Organizational Benefits of Volunteer Stewardship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0F393C-8FF7-6F87-596E-CAB63CE863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663301"/>
            <a:ext cx="10515599" cy="3213717"/>
          </a:xfrm>
        </p:spPr>
        <p:txBody>
          <a:bodyPr/>
          <a:lstStyle/>
          <a:p>
            <a:r>
              <a:rPr lang="en-US" dirty="0"/>
              <a:t>Contributes to success and effectiveness in achieving goals and mission </a:t>
            </a:r>
          </a:p>
          <a:p>
            <a:r>
              <a:rPr lang="en-US" dirty="0"/>
              <a:t>Fosters a rewarding experience for volunteers</a:t>
            </a:r>
          </a:p>
          <a:p>
            <a:r>
              <a:rPr lang="en-US" dirty="0"/>
              <a:t>Enthusiasm, commitment, and motivation are amplified through engagement</a:t>
            </a:r>
          </a:p>
          <a:p>
            <a:pPr lvl="1"/>
            <a:r>
              <a:rPr lang="en-US" dirty="0"/>
              <a:t>Leads to improved retention and the utilization of each volunteer's unique skills, talents, and resources to maximize impact</a:t>
            </a:r>
          </a:p>
        </p:txBody>
      </p:sp>
    </p:spTree>
    <p:extLst>
      <p:ext uri="{BB962C8B-B14F-4D97-AF65-F5344CB8AC3E}">
        <p14:creationId xmlns:p14="http://schemas.microsoft.com/office/powerpoint/2010/main" val="37672785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5EB4-5996-5A2D-5A4F-80219FA06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16062"/>
            <a:ext cx="10515600" cy="1325563"/>
          </a:xfrm>
        </p:spPr>
        <p:txBody>
          <a:bodyPr/>
          <a:lstStyle/>
          <a:p>
            <a:r>
              <a:rPr lang="en-US" dirty="0"/>
              <a:t>The 4 Pillars of Volunteer Stewardship</a:t>
            </a:r>
            <a:br>
              <a:rPr lang="en-US" dirty="0"/>
            </a:br>
            <a:r>
              <a:rPr lang="en-US" dirty="0"/>
              <a:t>(We’re reviewing 3 </a:t>
            </a:r>
            <a:r>
              <a:rPr lang="en-US" dirty="0">
                <a:sym typeface="Wingdings" panose="05000000000000000000" pitchFamily="2" charset="2"/>
              </a:rPr>
              <a:t>)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82AE7-38A2-F1F9-EF29-4E6E419F0C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3128015"/>
            <a:ext cx="5181600" cy="257111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Article from Volunteer Hub by Eric Burger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12E58B9-E737-232B-D27D-4ADD0D0E10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419" y="2587626"/>
            <a:ext cx="2857500" cy="2857500"/>
          </a:xfrm>
        </p:spPr>
      </p:pic>
    </p:spTree>
    <p:extLst>
      <p:ext uri="{BB962C8B-B14F-4D97-AF65-F5344CB8AC3E}">
        <p14:creationId xmlns:p14="http://schemas.microsoft.com/office/powerpoint/2010/main" val="34126630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5EB3-D959-6AE6-5029-493F7055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highlight>
                  <a:srgbClr val="FFFFFF"/>
                </a:highlight>
                <a:latin typeface="Instrument Sans"/>
              </a:rPr>
              <a:t>Pillar 1: Recruitment and Onboarding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693DE-D5BA-83EE-1682-6618893904A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Effectively recruiting and onboarding is necessary for volunteer stewardship because:</a:t>
            </a:r>
          </a:p>
          <a:p>
            <a:pPr lvl="1"/>
            <a:r>
              <a:rPr lang="en-US" dirty="0"/>
              <a:t>Sets the stage for your volunteers to have a positive experience, which is key for retention and maximizing impact</a:t>
            </a:r>
          </a:p>
          <a:p>
            <a:pPr lvl="1"/>
            <a:r>
              <a:rPr lang="en-US" dirty="0"/>
              <a:t>Recruiting well-suited volunteers and providing in-depth onboarding, raises the likelihood of long term satisfaction and engagement</a:t>
            </a:r>
          </a:p>
          <a:p>
            <a:pPr lvl="1"/>
            <a:r>
              <a:rPr lang="en-US" dirty="0"/>
              <a:t>Demonstrates your commitment to them and their talents</a:t>
            </a:r>
          </a:p>
          <a:p>
            <a:pPr lvl="1"/>
            <a:r>
              <a:rPr lang="en-US" dirty="0"/>
              <a:t>Reinforces senses of loyalty and belonging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14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5E25E-0E0C-5CE1-6567-27F20E8E5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Onboarding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0769C-A5F7-2E5A-6AFA-0104AE07AC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Start with introductions</a:t>
            </a:r>
          </a:p>
          <a:p>
            <a:r>
              <a:rPr lang="en-US" dirty="0"/>
              <a:t>Review board/organization’s culture and values</a:t>
            </a:r>
          </a:p>
          <a:p>
            <a:r>
              <a:rPr lang="en-US" dirty="0"/>
              <a:t>Use a shadowing schedule</a:t>
            </a:r>
          </a:p>
          <a:p>
            <a:r>
              <a:rPr lang="en-US" dirty="0"/>
              <a:t>Teach the technology</a:t>
            </a:r>
          </a:p>
          <a:p>
            <a:r>
              <a:rPr lang="en-US" dirty="0"/>
              <a:t>Define the roles and responsibilities of each volunteer; consider component’s needs in building these</a:t>
            </a:r>
          </a:p>
          <a:p>
            <a:r>
              <a:rPr lang="en-US" dirty="0"/>
              <a:t>For onboarding, you should set clear expectations and provide your volunteers with detailed overviews of their roles and responsibilities.</a:t>
            </a:r>
          </a:p>
          <a:p>
            <a:r>
              <a:rPr lang="en-US" dirty="0"/>
              <a:t>Offer comprehensive training and orientation sessions so your volunteers can learn more about your mission, values, procedures, policies, and specific tasks.</a:t>
            </a:r>
          </a:p>
        </p:txBody>
      </p:sp>
    </p:spTree>
    <p:extLst>
      <p:ext uri="{BB962C8B-B14F-4D97-AF65-F5344CB8AC3E}">
        <p14:creationId xmlns:p14="http://schemas.microsoft.com/office/powerpoint/2010/main" val="106605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88A1-484D-ED25-3AE2-CCA39F079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this topic?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878F6C-FA19-D087-A13B-306A8E63C6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Members first</a:t>
            </a:r>
          </a:p>
          <a:p>
            <a:r>
              <a:rPr lang="en-US" dirty="0"/>
              <a:t>Most intimate of membership experiences </a:t>
            </a:r>
          </a:p>
          <a:p>
            <a:r>
              <a:rPr lang="en-US" dirty="0"/>
              <a:t>Personal growth that cannot be achieved without this experience</a:t>
            </a:r>
          </a:p>
        </p:txBody>
      </p:sp>
    </p:spTree>
    <p:extLst>
      <p:ext uri="{BB962C8B-B14F-4D97-AF65-F5344CB8AC3E}">
        <p14:creationId xmlns:p14="http://schemas.microsoft.com/office/powerpoint/2010/main" val="357999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1FFF6-7864-6532-D78D-6D54969DD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Pillar 2: Training and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BFED8-C83C-B3D7-E9AF-9A3F640E49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Training and development play several major roles in stewardship, including:</a:t>
            </a:r>
          </a:p>
          <a:p>
            <a:pPr lvl="1"/>
            <a:r>
              <a:rPr lang="en-US" dirty="0"/>
              <a:t>Provides volunteers with the knowledge, skills, and confidence to perform their roles</a:t>
            </a:r>
          </a:p>
          <a:p>
            <a:pPr lvl="1"/>
            <a:r>
              <a:rPr lang="en-US" dirty="0"/>
              <a:t>Enhances volunteer contributions to the organization</a:t>
            </a:r>
          </a:p>
          <a:p>
            <a:pPr lvl="1"/>
            <a:r>
              <a:rPr lang="en-US" dirty="0"/>
              <a:t>Demonstrates your commitment to supporting their growth </a:t>
            </a:r>
          </a:p>
          <a:p>
            <a:pPr lvl="1"/>
            <a:r>
              <a:rPr lang="en-US" dirty="0"/>
              <a:t>Keeps them engaged for better retention rates.</a:t>
            </a:r>
          </a:p>
          <a:p>
            <a:pPr lvl="1"/>
            <a:r>
              <a:rPr lang="en-US" dirty="0"/>
              <a:t>Empowers them to tackle new challenges, take on leadership roles, and make more meaningful contributions to the organization's mission</a:t>
            </a:r>
          </a:p>
        </p:txBody>
      </p:sp>
    </p:spTree>
    <p:extLst>
      <p:ext uri="{BB962C8B-B14F-4D97-AF65-F5344CB8AC3E}">
        <p14:creationId xmlns:p14="http://schemas.microsoft.com/office/powerpoint/2010/main" val="40573544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00DEB-A851-90ED-5EB2-6C26B1F6F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Training/Development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97306-2331-9CDF-B87B-119D36E800A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Offer hands-on training and learning to build confidence (ex. Prepare a board update, pull membership lists, etc.)</a:t>
            </a:r>
          </a:p>
          <a:p>
            <a:r>
              <a:rPr lang="en-US" dirty="0"/>
              <a:t>Create/update manuals or online resources for future reference</a:t>
            </a:r>
          </a:p>
          <a:p>
            <a:r>
              <a:rPr lang="en-US" dirty="0"/>
              <a:t>Collaborate with CEC staff to assist with niche training topics </a:t>
            </a:r>
          </a:p>
        </p:txBody>
      </p:sp>
    </p:spTree>
    <p:extLst>
      <p:ext uri="{BB962C8B-B14F-4D97-AF65-F5344CB8AC3E}">
        <p14:creationId xmlns:p14="http://schemas.microsoft.com/office/powerpoint/2010/main" val="816981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43EAE-C62A-F6C4-48C6-8CC79349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0" dirty="0">
                <a:effectLst/>
                <a:highlight>
                  <a:srgbClr val="FFFFFF"/>
                </a:highlight>
                <a:latin typeface="Instrument Sans"/>
              </a:rPr>
              <a:t>Pillar 3: Support and Recognition</a:t>
            </a:r>
            <a:br>
              <a:rPr lang="en-US" b="1" i="0" dirty="0">
                <a:effectLst/>
                <a:highlight>
                  <a:srgbClr val="FFFFFF"/>
                </a:highlight>
                <a:latin typeface="Instrument Sans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43962D-363A-6AF8-06EA-8DD99D9021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Provide a supportive environment </a:t>
            </a:r>
          </a:p>
          <a:p>
            <a:r>
              <a:rPr lang="en-US" dirty="0"/>
              <a:t>A culture of support and appreciation attracts new volunteers and aids in volunteer retention</a:t>
            </a:r>
            <a:br>
              <a:rPr lang="en-US" dirty="0"/>
            </a:br>
            <a:r>
              <a:rPr lang="en-US" dirty="0"/>
              <a:t>Supported, recognized volunteers become advocates for your organization, promoting the activities and mission to others</a:t>
            </a:r>
          </a:p>
        </p:txBody>
      </p:sp>
    </p:spTree>
    <p:extLst>
      <p:ext uri="{BB962C8B-B14F-4D97-AF65-F5344CB8AC3E}">
        <p14:creationId xmlns:p14="http://schemas.microsoft.com/office/powerpoint/2010/main" val="2182249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D3B75-9558-512F-6F45-F6C9ED8F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Support &amp; Recognition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363A0-7F92-AC71-8CF3-05D2F687A01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Make sure volunteers have access to everything needed to perform roles effectively</a:t>
            </a:r>
          </a:p>
          <a:p>
            <a:r>
              <a:rPr lang="en-US" dirty="0"/>
              <a:t>Recognize past volunteers at events and/or online</a:t>
            </a:r>
          </a:p>
          <a:p>
            <a:r>
              <a:rPr lang="en-US" dirty="0"/>
              <a:t>Offer flexible scheduling options</a:t>
            </a:r>
          </a:p>
          <a:p>
            <a:r>
              <a:rPr lang="en-US" dirty="0"/>
              <a:t>Show gratitude with handwritten notes</a:t>
            </a:r>
          </a:p>
          <a:p>
            <a:r>
              <a:rPr lang="en-US" dirty="0"/>
              <a:t>Establish a formal recognition program or an award system to honor exceptional volunteers</a:t>
            </a:r>
          </a:p>
        </p:txBody>
      </p:sp>
    </p:spTree>
    <p:extLst>
      <p:ext uri="{BB962C8B-B14F-4D97-AF65-F5344CB8AC3E}">
        <p14:creationId xmlns:p14="http://schemas.microsoft.com/office/powerpoint/2010/main" val="955812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52BCA2-F72B-6F9B-0810-F59DC14F95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108" y="1343114"/>
            <a:ext cx="5756031" cy="44181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+mj-lt"/>
              </a:rPr>
              <a:t>Lay the foundation during recruitment efforts.</a:t>
            </a:r>
          </a:p>
        </p:txBody>
      </p:sp>
      <p:pic>
        <p:nvPicPr>
          <p:cNvPr id="4" name="Picture 3" descr="A building site with many square concrete blocks">
            <a:extLst>
              <a:ext uri="{FF2B5EF4-FFF2-40B4-BE49-F238E27FC236}">
                <a16:creationId xmlns:a16="http://schemas.microsoft.com/office/drawing/2014/main" id="{7DF05DBC-2162-BC0F-B7EC-9E019BED3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105" r="8638"/>
          <a:stretch/>
        </p:blipFill>
        <p:spPr>
          <a:xfrm>
            <a:off x="5099538" y="1637614"/>
            <a:ext cx="6084277" cy="38772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795BB4-6B47-B16E-564F-6F688F962D4A}"/>
              </a:ext>
            </a:extLst>
          </p:cNvPr>
          <p:cNvSpPr txBox="1"/>
          <p:nvPr/>
        </p:nvSpPr>
        <p:spPr>
          <a:xfrm>
            <a:off x="67530" y="6858000"/>
            <a:ext cx="1205693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opentextbc.ca/teachinginadigitalage/chapter/11-12-building-a-strong-found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3079609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33BC-89D1-949C-E7F0-24FA1B7A9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Dos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D4AD7-F2C6-1702-6C59-968E4109DD9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Host engagement events like informational sessions </a:t>
            </a:r>
          </a:p>
          <a:p>
            <a:r>
              <a:rPr lang="en-US" dirty="0"/>
              <a:t>Make details about the roles available and election/appointment cycles accessible through your website</a:t>
            </a:r>
          </a:p>
          <a:p>
            <a:r>
              <a:rPr lang="en-US" dirty="0"/>
              <a:t>Streamline your application process</a:t>
            </a:r>
          </a:p>
          <a:p>
            <a:r>
              <a:rPr lang="en-US" dirty="0"/>
              <a:t>Provide a reliable contact person</a:t>
            </a:r>
          </a:p>
          <a:p>
            <a:r>
              <a:rPr lang="en-US" dirty="0"/>
              <a:t>Provide job descriptions</a:t>
            </a:r>
          </a:p>
          <a:p>
            <a:r>
              <a:rPr lang="en-US" dirty="0"/>
              <a:t>Include realistic time commitment expectations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267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9A7F3-6B39-4D3D-61E0-5A4E89573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Recruitment Boo-Boos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50967-3E74-8153-71A7-F6092D20F8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Lack of transparency regarding pre-requisites</a:t>
            </a:r>
          </a:p>
          <a:p>
            <a:r>
              <a:rPr lang="en-US" dirty="0"/>
              <a:t>Out-dated bylaws hindering accessibility</a:t>
            </a:r>
          </a:p>
          <a:p>
            <a:r>
              <a:rPr lang="en-US" dirty="0"/>
              <a:t>Cold board/volunteers</a:t>
            </a:r>
          </a:p>
          <a:p>
            <a:r>
              <a:rPr lang="en-US" dirty="0"/>
              <a:t>Out-of-date contacts</a:t>
            </a:r>
          </a:p>
          <a:p>
            <a:r>
              <a:rPr lang="en-US" dirty="0"/>
              <a:t>Unrealistic job responsibilities and time commitments</a:t>
            </a:r>
          </a:p>
          <a:p>
            <a:r>
              <a:rPr lang="en-US" dirty="0"/>
              <a:t>Lack of follow-through</a:t>
            </a:r>
          </a:p>
          <a:p>
            <a:r>
              <a:rPr lang="en-US" dirty="0"/>
              <a:t>Uniformed membership</a:t>
            </a:r>
          </a:p>
        </p:txBody>
      </p:sp>
      <p:pic>
        <p:nvPicPr>
          <p:cNvPr id="5" name="Picture 4" descr="A close up of a patch&#10;&#10;Description automatically generated">
            <a:extLst>
              <a:ext uri="{FF2B5EF4-FFF2-40B4-BE49-F238E27FC236}">
                <a16:creationId xmlns:a16="http://schemas.microsoft.com/office/drawing/2014/main" id="{EFF8CF1C-45E8-B1EB-A7D4-EA18D57918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2494093">
            <a:off x="7277177" y="2683851"/>
            <a:ext cx="5096199" cy="13875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5D6D059-63C4-E38A-6FC6-C4EA0266F6F0}"/>
              </a:ext>
            </a:extLst>
          </p:cNvPr>
          <p:cNvSpPr txBox="1"/>
          <p:nvPr/>
        </p:nvSpPr>
        <p:spPr>
          <a:xfrm>
            <a:off x="0" y="5180916"/>
            <a:ext cx="582050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commons.wikimedia.org/wiki/File:Adhesive_bandage_drawing_nevit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287457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C75A-553E-1CB3-947C-33E5D6E0C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&amp;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B23D-DA00-A327-83A5-E3EA9C8956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3"/>
              </a:rPr>
              <a:t>CEC Support (Unit Town Hall PowerPoint)</a:t>
            </a:r>
            <a:endParaRPr lang="en-US" b="1" i="0" u="sng" dirty="0">
              <a:solidFill>
                <a:srgbClr val="00539B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b="1" i="0" u="sng" dirty="0">
                <a:solidFill>
                  <a:srgbClr val="002A4F"/>
                </a:solidFill>
                <a:effectLst/>
                <a:latin typeface="Heebo" pitchFamily="2" charset="-79"/>
                <a:cs typeface="Heebo" pitchFamily="2" charset="-79"/>
                <a:hlinkClick r:id="rId4"/>
              </a:rPr>
              <a:t>Board Meeting Basics</a:t>
            </a:r>
            <a:endParaRPr lang="en-US" b="1" i="0" u="sng" dirty="0">
              <a:solidFill>
                <a:srgbClr val="002A4F"/>
              </a:solidFill>
              <a:effectLst/>
              <a:latin typeface="Heebo" pitchFamily="2" charset="-79"/>
              <a:cs typeface="Heebo" pitchFamily="2" charset="-79"/>
            </a:endParaRPr>
          </a:p>
          <a:p>
            <a:r>
              <a:rPr lang="en-US" b="1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5"/>
              </a:rPr>
              <a:t>Instructions for Pulling Division Membership Reports</a:t>
            </a:r>
            <a:endParaRPr lang="en-US" b="1" i="0" u="sng" dirty="0">
              <a:solidFill>
                <a:srgbClr val="00539B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b="1" i="0" u="sng" dirty="0">
                <a:solidFill>
                  <a:srgbClr val="00539B"/>
                </a:solidFill>
                <a:effectLst/>
                <a:latin typeface="Heebo" pitchFamily="2" charset="-79"/>
                <a:cs typeface="Heebo" pitchFamily="2" charset="-79"/>
                <a:hlinkClick r:id="rId6"/>
              </a:rPr>
              <a:t>Instructions for Pulling Unit Membership Reports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031727-239A-A45E-D9BB-323A0C388C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i="0" u="sng" dirty="0" err="1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7"/>
              </a:rPr>
              <a:t>BoardEffect</a:t>
            </a:r>
            <a:r>
              <a:rPr lang="en-US" b="1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7"/>
              </a:rPr>
              <a:t> Roberts Rules of Order Cheat Sheet</a:t>
            </a:r>
            <a:endParaRPr lang="en-US" b="1" i="0" u="sng" dirty="0">
              <a:solidFill>
                <a:srgbClr val="00539B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b="1" i="0" dirty="0">
                <a:solidFill>
                  <a:srgbClr val="363636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8"/>
              </a:rPr>
              <a:t>Volunteer Job &amp; Committee Description Templates</a:t>
            </a:r>
            <a:endParaRPr lang="en-US" b="1" i="0" dirty="0">
              <a:solidFill>
                <a:srgbClr val="363636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b="1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9"/>
              </a:rPr>
              <a:t>Avoiding Legal and Financial Pitfalls Training Resources</a:t>
            </a:r>
            <a:endParaRPr lang="en-US" b="1" i="0" dirty="0">
              <a:solidFill>
                <a:srgbClr val="363636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r>
              <a:rPr lang="en-US" b="1" i="0" u="sng" dirty="0">
                <a:solidFill>
                  <a:srgbClr val="00539B"/>
                </a:solidFill>
                <a:effectLst/>
                <a:highlight>
                  <a:srgbClr val="FFFFFF"/>
                </a:highlight>
                <a:latin typeface="Heebo" pitchFamily="2" charset="-79"/>
                <a:cs typeface="Heebo" pitchFamily="2" charset="-79"/>
                <a:hlinkClick r:id="rId10"/>
              </a:rPr>
              <a:t>Recruiting and Supporting New Volunteers</a:t>
            </a:r>
            <a:endParaRPr lang="en-US" b="1" i="0" dirty="0">
              <a:solidFill>
                <a:srgbClr val="363636"/>
              </a:solidFill>
              <a:effectLst/>
              <a:highlight>
                <a:srgbClr val="FFFFFF"/>
              </a:highlight>
              <a:latin typeface="Heebo" pitchFamily="2" charset="-79"/>
              <a:cs typeface="Heebo" pitchFamily="2" charset="-79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05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14123-0C0F-69B5-EAAB-22103C61B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7371" y="4184449"/>
            <a:ext cx="3557953" cy="1050682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View resources:</a:t>
            </a:r>
            <a:endParaRPr lang="en-US" sz="4800" dirty="0">
              <a:latin typeface="+mn-lt"/>
            </a:endParaRPr>
          </a:p>
        </p:txBody>
      </p:sp>
      <p:pic>
        <p:nvPicPr>
          <p:cNvPr id="5" name="Content Placeholder 4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171C5A80-D83C-52AC-6B4D-E507F3A995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6" t="8624" r="8796" b="9101"/>
          <a:stretch/>
        </p:blipFill>
        <p:spPr>
          <a:xfrm>
            <a:off x="9225324" y="3550724"/>
            <a:ext cx="2265413" cy="2283112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6E86522-3149-3DA3-01BD-5646EC47A5FB}"/>
              </a:ext>
            </a:extLst>
          </p:cNvPr>
          <p:cNvSpPr txBox="1">
            <a:spLocks/>
          </p:cNvSpPr>
          <p:nvPr/>
        </p:nvSpPr>
        <p:spPr>
          <a:xfrm>
            <a:off x="6096000" y="1429365"/>
            <a:ext cx="4777111" cy="1631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/>
              <a:t>THANK YOU!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D20CA3-311A-B130-4139-C7EF8FC8E718}"/>
              </a:ext>
            </a:extLst>
          </p:cNvPr>
          <p:cNvSpPr txBox="1"/>
          <p:nvPr/>
        </p:nvSpPr>
        <p:spPr>
          <a:xfrm>
            <a:off x="4982264" y="2570081"/>
            <a:ext cx="58908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Components Team:</a:t>
            </a:r>
            <a:r>
              <a:rPr lang="en-US" sz="2400" dirty="0"/>
              <a:t> </a:t>
            </a:r>
            <a:r>
              <a:rPr lang="en-US" sz="2400" dirty="0">
                <a:latin typeface="+mn-lt"/>
              </a:rPr>
              <a:t>components@exceptionalchildren.org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593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00B9-3B39-F418-D5E0-481A3D9AE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most importantly, if not here…</a:t>
            </a:r>
          </a:p>
        </p:txBody>
      </p:sp>
      <p:pic>
        <p:nvPicPr>
          <p:cNvPr id="5" name="Picture 4" descr="A purple and blue text&#10;&#10;Description automatically generated">
            <a:extLst>
              <a:ext uri="{FF2B5EF4-FFF2-40B4-BE49-F238E27FC236}">
                <a16:creationId xmlns:a16="http://schemas.microsoft.com/office/drawing/2014/main" id="{4EAFABE9-671D-4C08-3334-70836E272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352936"/>
            <a:ext cx="97536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0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her mouth open&#10;&#10;Description automatically generated">
            <a:extLst>
              <a:ext uri="{FF2B5EF4-FFF2-40B4-BE49-F238E27FC236}">
                <a16:creationId xmlns:a16="http://schemas.microsoft.com/office/drawing/2014/main" id="{77663DB0-9067-4FAE-D999-9DB0EBD75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49" y="937562"/>
            <a:ext cx="6835101" cy="513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41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standing in front of an airplane&#10;&#10;Description automatically generated">
            <a:extLst>
              <a:ext uri="{FF2B5EF4-FFF2-40B4-BE49-F238E27FC236}">
                <a16:creationId xmlns:a16="http://schemas.microsoft.com/office/drawing/2014/main" id="{01EA9D27-317D-FBAA-E579-7EF4B870FF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674" y="1265129"/>
            <a:ext cx="6086651" cy="459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6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1E0CF-5CC6-94CB-1979-841316D23759}"/>
              </a:ext>
            </a:extLst>
          </p:cNvPr>
          <p:cNvSpPr txBox="1">
            <a:spLocks/>
          </p:cNvSpPr>
          <p:nvPr/>
        </p:nvSpPr>
        <p:spPr>
          <a:xfrm>
            <a:off x="838200" y="2129425"/>
            <a:ext cx="10515600" cy="30567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Where did your CEC volunteer experience begin?</a:t>
            </a:r>
          </a:p>
        </p:txBody>
      </p:sp>
    </p:spTree>
    <p:extLst>
      <p:ext uri="{BB962C8B-B14F-4D97-AF65-F5344CB8AC3E}">
        <p14:creationId xmlns:p14="http://schemas.microsoft.com/office/powerpoint/2010/main" val="3114275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6EBDF2-368F-2F8C-8F72-C9270E72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Raise your hand if you said…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0A8044-0264-8674-B8B6-6999F2D401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Local Chapter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 chapter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State or provincial Unit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Sub-division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Division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Informal volunteer role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Other</a:t>
            </a:r>
          </a:p>
        </p:txBody>
      </p:sp>
      <p:pic>
        <p:nvPicPr>
          <p:cNvPr id="5" name="Picture 4" descr="A screenshot of a game&#10;&#10;Description automatically generated">
            <a:extLst>
              <a:ext uri="{FF2B5EF4-FFF2-40B4-BE49-F238E27FC236}">
                <a16:creationId xmlns:a16="http://schemas.microsoft.com/office/drawing/2014/main" id="{C6557C14-4E8C-8DD6-503E-391A87FB21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2204255"/>
            <a:ext cx="523875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0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65B5B8E-68BF-EB06-2936-D57609533EB3}"/>
              </a:ext>
            </a:extLst>
          </p:cNvPr>
          <p:cNvSpPr txBox="1">
            <a:spLocks/>
          </p:cNvSpPr>
          <p:nvPr/>
        </p:nvSpPr>
        <p:spPr>
          <a:xfrm>
            <a:off x="838200" y="2140714"/>
            <a:ext cx="10515600" cy="21603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What if I told you that you were wrong?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1A13C72-AB79-0EDB-90D5-7DD006F0DE88}"/>
              </a:ext>
            </a:extLst>
          </p:cNvPr>
          <p:cNvSpPr txBox="1">
            <a:spLocks/>
          </p:cNvSpPr>
          <p:nvPr/>
        </p:nvSpPr>
        <p:spPr>
          <a:xfrm>
            <a:off x="3104444" y="4222045"/>
            <a:ext cx="5669844" cy="1021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/>
              <a:t>…or </a:t>
            </a:r>
            <a:r>
              <a:rPr lang="en-US" sz="2800" dirty="0" err="1"/>
              <a:t>kinda</a:t>
            </a:r>
            <a:r>
              <a:rPr lang="en-US" sz="2800" dirty="0"/>
              <a:t> wrong, anyways. </a:t>
            </a:r>
          </a:p>
        </p:txBody>
      </p:sp>
    </p:spTree>
    <p:extLst>
      <p:ext uri="{BB962C8B-B14F-4D97-AF65-F5344CB8AC3E}">
        <p14:creationId xmlns:p14="http://schemas.microsoft.com/office/powerpoint/2010/main" val="321362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y chain with black background">
            <a:extLst>
              <a:ext uri="{FF2B5EF4-FFF2-40B4-BE49-F238E27FC236}">
                <a16:creationId xmlns:a16="http://schemas.microsoft.com/office/drawing/2014/main" id="{09D2CC86-E09B-5E14-D6FB-7983326F5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409713">
            <a:off x="5428042" y="651933"/>
            <a:ext cx="6581775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C01AD1B-78B3-4E5F-2F01-6D6919089306}"/>
              </a:ext>
            </a:extLst>
          </p:cNvPr>
          <p:cNvSpPr txBox="1">
            <a:spLocks/>
          </p:cNvSpPr>
          <p:nvPr/>
        </p:nvSpPr>
        <p:spPr>
          <a:xfrm>
            <a:off x="725311" y="1944511"/>
            <a:ext cx="6160911" cy="296897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/>
              <a:t>It starts with the connection.</a:t>
            </a:r>
          </a:p>
        </p:txBody>
      </p:sp>
    </p:spTree>
    <p:extLst>
      <p:ext uri="{BB962C8B-B14F-4D97-AF65-F5344CB8AC3E}">
        <p14:creationId xmlns:p14="http://schemas.microsoft.com/office/powerpoint/2010/main" val="2840320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231F20"/>
      </a:accent1>
      <a:accent2>
        <a:srgbClr val="A62326"/>
      </a:accent2>
      <a:accent3>
        <a:srgbClr val="994F27"/>
      </a:accent3>
      <a:accent4>
        <a:srgbClr val="B2A469"/>
      </a:accent4>
      <a:accent5>
        <a:srgbClr val="637253"/>
      </a:accent5>
      <a:accent6>
        <a:srgbClr val="000000"/>
      </a:accent6>
      <a:hlink>
        <a:srgbClr val="2E567A"/>
      </a:hlink>
      <a:folHlink>
        <a:srgbClr val="2E567A"/>
      </a:folHlink>
    </a:clrScheme>
    <a:fontScheme name="Custom 1">
      <a:majorFont>
        <a:latin typeface="Heebo ExtraBold"/>
        <a:ea typeface=""/>
        <a:cs typeface=""/>
      </a:majorFont>
      <a:minorFont>
        <a:latin typeface="Hee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77FCBF9BB59348B8D65BA922C1F98B" ma:contentTypeVersion="18" ma:contentTypeDescription="Create a new document." ma:contentTypeScope="" ma:versionID="34bfe30aa123d13d2d2a3359c0f324ff">
  <xsd:schema xmlns:xsd="http://www.w3.org/2001/XMLSchema" xmlns:xs="http://www.w3.org/2001/XMLSchema" xmlns:p="http://schemas.microsoft.com/office/2006/metadata/properties" xmlns:ns2="55d90b30-3abf-45d6-a953-62c750a1e836" xmlns:ns3="a27e65b1-c2a8-44b8-81d9-7882bc18dec3" targetNamespace="http://schemas.microsoft.com/office/2006/metadata/properties" ma:root="true" ma:fieldsID="edd8ae9c7dbbdc40044d1699f611041d" ns2:_="" ns3:_="">
    <xsd:import namespace="55d90b30-3abf-45d6-a953-62c750a1e836"/>
    <xsd:import namespace="a27e65b1-c2a8-44b8-81d9-7882bc18de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d90b30-3abf-45d6-a953-62c750a1e8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89e0dcc-075b-4be2-a307-94eac9fb493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7e65b1-c2a8-44b8-81d9-7882bc18dec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45d29f-fb3e-4a65-81b0-fe23f878fada}" ma:internalName="TaxCatchAll" ma:showField="CatchAllData" ma:web="a27e65b1-c2a8-44b8-81d9-7882bc18de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980240-CAC5-45FE-8B04-E0018B5BE0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6C55F2-F75B-4165-A5ED-AA94B69692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5d90b30-3abf-45d6-a953-62c750a1e836"/>
    <ds:schemaRef ds:uri="a27e65b1-c2a8-44b8-81d9-7882bc18de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6929</TotalTime>
  <Words>1089</Words>
  <Application>Microsoft Office PowerPoint</Application>
  <PresentationFormat>Widescreen</PresentationFormat>
  <Paragraphs>135</Paragraphs>
  <Slides>28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Aptos</vt:lpstr>
      <vt:lpstr>Arial</vt:lpstr>
      <vt:lpstr>Calibri</vt:lpstr>
      <vt:lpstr>Heebo</vt:lpstr>
      <vt:lpstr>Heebo ExtraBold</vt:lpstr>
      <vt:lpstr>Heebp</vt:lpstr>
      <vt:lpstr>Instrument Sans</vt:lpstr>
      <vt:lpstr>Wingdings</vt:lpstr>
      <vt:lpstr>Office Theme</vt:lpstr>
      <vt:lpstr>Facilitating and Nurturing the Volunteer Experience</vt:lpstr>
      <vt:lpstr>Why this topic?</vt:lpstr>
      <vt:lpstr>And most importantly, if not here…</vt:lpstr>
      <vt:lpstr>PowerPoint Presentation</vt:lpstr>
      <vt:lpstr>PowerPoint Presentation</vt:lpstr>
      <vt:lpstr>PowerPoint Presentation</vt:lpstr>
      <vt:lpstr>Raise your hand if you said…</vt:lpstr>
      <vt:lpstr>PowerPoint Presentation</vt:lpstr>
      <vt:lpstr>PowerPoint Presentation</vt:lpstr>
      <vt:lpstr>Every person, every interaction, every time. </vt:lpstr>
      <vt:lpstr>Stewardship of Volunteers</vt:lpstr>
      <vt:lpstr>Little Things are BIG THINGS!</vt:lpstr>
      <vt:lpstr>What should we learn about them?</vt:lpstr>
      <vt:lpstr>Motivation</vt:lpstr>
      <vt:lpstr>Goals and Outcomes</vt:lpstr>
      <vt:lpstr>Organizational Benefits of Volunteer Stewardship</vt:lpstr>
      <vt:lpstr>The 4 Pillars of Volunteer Stewardship (We’re reviewing 3 )</vt:lpstr>
      <vt:lpstr>Pillar 1: Recruitment and Onboarding</vt:lpstr>
      <vt:lpstr>Onboarding Tips</vt:lpstr>
      <vt:lpstr>Pillar 2: Training and Development</vt:lpstr>
      <vt:lpstr>Training/Development Tips</vt:lpstr>
      <vt:lpstr>Pillar 3: Support and Recognition </vt:lpstr>
      <vt:lpstr>Support &amp; Recognition Tips</vt:lpstr>
      <vt:lpstr>PowerPoint Presentation</vt:lpstr>
      <vt:lpstr>Recruitment Dos</vt:lpstr>
      <vt:lpstr>Recruitment Boo-Boos</vt:lpstr>
      <vt:lpstr>Tools &amp; Resources</vt:lpstr>
      <vt:lpstr>View resources: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Lara Fahey</dc:creator>
  <cp:lastModifiedBy>Danielle Wieczorek</cp:lastModifiedBy>
  <cp:revision>15</cp:revision>
  <cp:lastPrinted>2024-08-02T12:34:08Z</cp:lastPrinted>
  <dcterms:created xsi:type="dcterms:W3CDTF">2023-09-25T02:09:25Z</dcterms:created>
  <dcterms:modified xsi:type="dcterms:W3CDTF">2024-08-02T12:37:19Z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CatchAll">
    <vt:lpwstr/>
  </property>
  <property fmtid="{D5CDD505-2E9C-101B-9397-08002B2CF9AE}" pid="3" name="lcf76f155ced4ddcb4097134ff3c332f">
    <vt:lpwstr/>
  </property>
</Properties>
</file>