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3" r:id="rId5"/>
  </p:sldMasterIdLst>
  <p:notesMasterIdLst>
    <p:notesMasterId r:id="rId34"/>
  </p:notesMasterIdLst>
  <p:handoutMasterIdLst>
    <p:handoutMasterId r:id="rId35"/>
  </p:handoutMasterIdLst>
  <p:sldIdLst>
    <p:sldId id="329" r:id="rId6"/>
    <p:sldId id="264" r:id="rId7"/>
    <p:sldId id="308" r:id="rId8"/>
    <p:sldId id="288" r:id="rId9"/>
    <p:sldId id="285" r:id="rId10"/>
    <p:sldId id="286" r:id="rId11"/>
    <p:sldId id="289" r:id="rId12"/>
    <p:sldId id="300" r:id="rId13"/>
    <p:sldId id="310" r:id="rId14"/>
    <p:sldId id="309" r:id="rId15"/>
    <p:sldId id="311" r:id="rId16"/>
    <p:sldId id="312" r:id="rId17"/>
    <p:sldId id="322" r:id="rId18"/>
    <p:sldId id="323" r:id="rId19"/>
    <p:sldId id="317" r:id="rId20"/>
    <p:sldId id="313" r:id="rId21"/>
    <p:sldId id="315" r:id="rId22"/>
    <p:sldId id="316" r:id="rId23"/>
    <p:sldId id="328" r:id="rId24"/>
    <p:sldId id="314" r:id="rId25"/>
    <p:sldId id="318" r:id="rId26"/>
    <p:sldId id="319" r:id="rId27"/>
    <p:sldId id="320" r:id="rId28"/>
    <p:sldId id="321" r:id="rId29"/>
    <p:sldId id="276" r:id="rId30"/>
    <p:sldId id="325" r:id="rId31"/>
    <p:sldId id="324" r:id="rId32"/>
    <p:sldId id="277" r:id="rId33"/>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a Garvey" initials="AG" lastIdx="0" clrIdx="0">
    <p:extLst>
      <p:ext uri="{19B8F6BF-5375-455C-9EA6-DF929625EA0E}">
        <p15:presenceInfo xmlns:p15="http://schemas.microsoft.com/office/powerpoint/2012/main" userId="S-1-5-21-516039287-201417072-1845911597-90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772"/>
    <a:srgbClr val="9920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243CE3-6B8A-4EDC-B48F-C6407B836B0D}" v="396" dt="2024-06-05T18:54:35.9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55" autoAdjust="0"/>
    <p:restoredTop sz="73913" autoAdjust="0"/>
  </p:normalViewPr>
  <p:slideViewPr>
    <p:cSldViewPr>
      <p:cViewPr varScale="1">
        <p:scale>
          <a:sx n="35" d="100"/>
          <a:sy n="35" d="100"/>
        </p:scale>
        <p:origin x="1746" y="42"/>
      </p:cViewPr>
      <p:guideLst>
        <p:guide orient="horz" pos="2160"/>
        <p:guide pos="2880"/>
      </p:guideLst>
    </p:cSldViewPr>
  </p:slideViewPr>
  <p:notesTextViewPr>
    <p:cViewPr>
      <p:scale>
        <a:sx n="75" d="100"/>
        <a:sy n="75" d="100"/>
      </p:scale>
      <p:origin x="0" y="0"/>
    </p:cViewPr>
  </p:notesTextViewPr>
  <p:sorterViewPr>
    <p:cViewPr>
      <p:scale>
        <a:sx n="66" d="100"/>
        <a:sy n="66" d="100"/>
      </p:scale>
      <p:origin x="0" y="0"/>
    </p:cViewPr>
  </p:sorterViewPr>
  <p:notesViewPr>
    <p:cSldViewPr>
      <p:cViewPr varScale="1">
        <p:scale>
          <a:sx n="56" d="100"/>
          <a:sy n="56" d="100"/>
        </p:scale>
        <p:origin x="238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le Wieczorek" userId="9a96e071-6b8f-4b97-a20d-1ca3bde3478f" providerId="ADAL" clId="{FB862421-9CF7-42BF-A9B8-0B5D4F60E289}"/>
    <pc:docChg chg="undo custSel addSld delSld modSld sldOrd">
      <pc:chgData name="Danielle Wieczorek" userId="9a96e071-6b8f-4b97-a20d-1ca3bde3478f" providerId="ADAL" clId="{FB862421-9CF7-42BF-A9B8-0B5D4F60E289}" dt="2024-02-14T01:28:49.913" v="6134" actId="27636"/>
      <pc:docMkLst>
        <pc:docMk/>
      </pc:docMkLst>
      <pc:sldChg chg="modSp mod">
        <pc:chgData name="Danielle Wieczorek" userId="9a96e071-6b8f-4b97-a20d-1ca3bde3478f" providerId="ADAL" clId="{FB862421-9CF7-42BF-A9B8-0B5D4F60E289}" dt="2024-02-12T20:54:09.818" v="3459" actId="113"/>
        <pc:sldMkLst>
          <pc:docMk/>
          <pc:sldMk cId="2372337875" sldId="264"/>
        </pc:sldMkLst>
        <pc:spChg chg="mod">
          <ac:chgData name="Danielle Wieczorek" userId="9a96e071-6b8f-4b97-a20d-1ca3bde3478f" providerId="ADAL" clId="{FB862421-9CF7-42BF-A9B8-0B5D4F60E289}" dt="2024-02-12T20:54:09.818" v="3459" actId="113"/>
          <ac:spMkLst>
            <pc:docMk/>
            <pc:sldMk cId="2372337875" sldId="264"/>
            <ac:spMk id="2" creationId="{47C5A520-BA17-AE90-049C-FC8FE4575D09}"/>
          </ac:spMkLst>
        </pc:spChg>
        <pc:spChg chg="mod">
          <ac:chgData name="Danielle Wieczorek" userId="9a96e071-6b8f-4b97-a20d-1ca3bde3478f" providerId="ADAL" clId="{FB862421-9CF7-42BF-A9B8-0B5D4F60E289}" dt="2024-02-07T20:17:15.004" v="47" actId="20577"/>
          <ac:spMkLst>
            <pc:docMk/>
            <pc:sldMk cId="2372337875" sldId="264"/>
            <ac:spMk id="3" creationId="{70C4E60E-3D7C-5A66-B35B-209921B9336C}"/>
          </ac:spMkLst>
        </pc:spChg>
      </pc:sldChg>
      <pc:sldChg chg="addSp delSp modSp add del mod modNotesTx">
        <pc:chgData name="Danielle Wieczorek" userId="9a96e071-6b8f-4b97-a20d-1ca3bde3478f" providerId="ADAL" clId="{FB862421-9CF7-42BF-A9B8-0B5D4F60E289}" dt="2024-02-14T01:27:58.230" v="6130" actId="47"/>
        <pc:sldMkLst>
          <pc:docMk/>
          <pc:sldMk cId="3779336364" sldId="274"/>
        </pc:sldMkLst>
        <pc:spChg chg="add mod">
          <ac:chgData name="Danielle Wieczorek" userId="9a96e071-6b8f-4b97-a20d-1ca3bde3478f" providerId="ADAL" clId="{FB862421-9CF7-42BF-A9B8-0B5D4F60E289}" dt="2024-02-07T20:19:32.260" v="267" actId="20577"/>
          <ac:spMkLst>
            <pc:docMk/>
            <pc:sldMk cId="3779336364" sldId="274"/>
            <ac:spMk id="2" creationId="{17CE9F48-E397-524E-D20A-39219184D331}"/>
          </ac:spMkLst>
        </pc:spChg>
        <pc:spChg chg="add del mod">
          <ac:chgData name="Danielle Wieczorek" userId="9a96e071-6b8f-4b97-a20d-1ca3bde3478f" providerId="ADAL" clId="{FB862421-9CF7-42BF-A9B8-0B5D4F60E289}" dt="2024-02-07T20:19:59.629" v="272" actId="478"/>
          <ac:spMkLst>
            <pc:docMk/>
            <pc:sldMk cId="3779336364" sldId="274"/>
            <ac:spMk id="3" creationId="{300053B1-6870-3B83-392C-A71B356CAB32}"/>
          </ac:spMkLst>
        </pc:spChg>
        <pc:spChg chg="add del mod">
          <ac:chgData name="Danielle Wieczorek" userId="9a96e071-6b8f-4b97-a20d-1ca3bde3478f" providerId="ADAL" clId="{FB862421-9CF7-42BF-A9B8-0B5D4F60E289}" dt="2024-02-13T16:46:10.299" v="5764" actId="478"/>
          <ac:spMkLst>
            <pc:docMk/>
            <pc:sldMk cId="3779336364" sldId="274"/>
            <ac:spMk id="3" creationId="{E8917A1E-20A2-2506-8096-59644986FAE7}"/>
          </ac:spMkLst>
        </pc:spChg>
        <pc:spChg chg="add del mod">
          <ac:chgData name="Danielle Wieczorek" userId="9a96e071-6b8f-4b97-a20d-1ca3bde3478f" providerId="ADAL" clId="{FB862421-9CF7-42BF-A9B8-0B5D4F60E289}" dt="2024-02-13T16:46:12.623" v="5765" actId="478"/>
          <ac:spMkLst>
            <pc:docMk/>
            <pc:sldMk cId="3779336364" sldId="274"/>
            <ac:spMk id="4" creationId="{99D0FAA0-0AC1-2A55-6084-36228B40A887}"/>
          </ac:spMkLst>
        </pc:spChg>
        <pc:spChg chg="mod">
          <ac:chgData name="Danielle Wieczorek" userId="9a96e071-6b8f-4b97-a20d-1ca3bde3478f" providerId="ADAL" clId="{FB862421-9CF7-42BF-A9B8-0B5D4F60E289}" dt="2024-02-07T20:19:03.369" v="219" actId="27636"/>
          <ac:spMkLst>
            <pc:docMk/>
            <pc:sldMk cId="3779336364" sldId="274"/>
            <ac:spMk id="5" creationId="{5FCEAAF2-FC14-4D2A-B0B9-5AED373C8CA3}"/>
          </ac:spMkLst>
        </pc:spChg>
        <pc:spChg chg="add del mod">
          <ac:chgData name="Danielle Wieczorek" userId="9a96e071-6b8f-4b97-a20d-1ca3bde3478f" providerId="ADAL" clId="{FB862421-9CF7-42BF-A9B8-0B5D4F60E289}" dt="2024-02-07T20:20:10.808" v="276"/>
          <ac:spMkLst>
            <pc:docMk/>
            <pc:sldMk cId="3779336364" sldId="274"/>
            <ac:spMk id="6" creationId="{8EC5BD66-A19D-A929-9765-5385D90676C0}"/>
          </ac:spMkLst>
        </pc:spChg>
        <pc:spChg chg="add del mod">
          <ac:chgData name="Danielle Wieczorek" userId="9a96e071-6b8f-4b97-a20d-1ca3bde3478f" providerId="ADAL" clId="{FB862421-9CF7-42BF-A9B8-0B5D4F60E289}" dt="2024-02-13T16:46:38.704" v="5769"/>
          <ac:spMkLst>
            <pc:docMk/>
            <pc:sldMk cId="3779336364" sldId="274"/>
            <ac:spMk id="6" creationId="{F0AB6F39-67B9-0464-B28C-E2A7DB6381F4}"/>
          </ac:spMkLst>
        </pc:spChg>
        <pc:spChg chg="del mod">
          <ac:chgData name="Danielle Wieczorek" userId="9a96e071-6b8f-4b97-a20d-1ca3bde3478f" providerId="ADAL" clId="{FB862421-9CF7-42BF-A9B8-0B5D4F60E289}" dt="2024-02-13T16:46:04.785" v="5763" actId="478"/>
          <ac:spMkLst>
            <pc:docMk/>
            <pc:sldMk cId="3779336364" sldId="274"/>
            <ac:spMk id="7" creationId="{EFB7CC2A-72D3-489F-9098-A59A35A06F74}"/>
          </ac:spMkLst>
        </pc:spChg>
        <pc:spChg chg="add mod">
          <ac:chgData name="Danielle Wieczorek" userId="9a96e071-6b8f-4b97-a20d-1ca3bde3478f" providerId="ADAL" clId="{FB862421-9CF7-42BF-A9B8-0B5D4F60E289}" dt="2024-02-13T16:51:21.462" v="6129" actId="20577"/>
          <ac:spMkLst>
            <pc:docMk/>
            <pc:sldMk cId="3779336364" sldId="274"/>
            <ac:spMk id="9" creationId="{8B28804F-CAB7-E9E1-0981-9FECFD0B2B61}"/>
          </ac:spMkLst>
        </pc:spChg>
        <pc:spChg chg="mod">
          <ac:chgData name="Danielle Wieczorek" userId="9a96e071-6b8f-4b97-a20d-1ca3bde3478f" providerId="ADAL" clId="{FB862421-9CF7-42BF-A9B8-0B5D4F60E289}" dt="2024-02-08T14:26:44.267" v="2758" actId="255"/>
          <ac:spMkLst>
            <pc:docMk/>
            <pc:sldMk cId="3779336364" sldId="274"/>
            <ac:spMk id="11" creationId="{C579D539-F633-4373-B789-1025D92CDBAE}"/>
          </ac:spMkLst>
        </pc:spChg>
        <pc:spChg chg="del mod">
          <ac:chgData name="Danielle Wieczorek" userId="9a96e071-6b8f-4b97-a20d-1ca3bde3478f" providerId="ADAL" clId="{FB862421-9CF7-42BF-A9B8-0B5D4F60E289}" dt="2024-02-07T20:19:19.620" v="221" actId="478"/>
          <ac:spMkLst>
            <pc:docMk/>
            <pc:sldMk cId="3779336364" sldId="274"/>
            <ac:spMk id="16" creationId="{2A02750A-63B0-44C5-958D-0DEDDF404DB4}"/>
          </ac:spMkLst>
        </pc:spChg>
        <pc:picChg chg="add del mod">
          <ac:chgData name="Danielle Wieczorek" userId="9a96e071-6b8f-4b97-a20d-1ca3bde3478f" providerId="ADAL" clId="{FB862421-9CF7-42BF-A9B8-0B5D4F60E289}" dt="2024-02-07T20:20:03.007" v="274" actId="478"/>
          <ac:picMkLst>
            <pc:docMk/>
            <pc:sldMk cId="3779336364" sldId="274"/>
            <ac:picMk id="9" creationId="{C180E081-A6AA-4EE4-9BAB-77E8A48834B3}"/>
          </ac:picMkLst>
        </pc:picChg>
        <pc:picChg chg="mod modCrop">
          <ac:chgData name="Danielle Wieczorek" userId="9a96e071-6b8f-4b97-a20d-1ca3bde3478f" providerId="ADAL" clId="{FB862421-9CF7-42BF-A9B8-0B5D4F60E289}" dt="2024-02-07T20:23:54.730" v="347" actId="1076"/>
          <ac:picMkLst>
            <pc:docMk/>
            <pc:sldMk cId="3779336364" sldId="274"/>
            <ac:picMk id="13" creationId="{B98CE2F2-2EE5-DC51-F69D-7258FE3530FA}"/>
          </ac:picMkLst>
        </pc:picChg>
        <pc:picChg chg="add del mod">
          <ac:chgData name="Danielle Wieczorek" userId="9a96e071-6b8f-4b97-a20d-1ca3bde3478f" providerId="ADAL" clId="{FB862421-9CF7-42BF-A9B8-0B5D4F60E289}" dt="2024-02-07T20:20:12.207" v="277" actId="478"/>
          <ac:picMkLst>
            <pc:docMk/>
            <pc:sldMk cId="3779336364" sldId="274"/>
            <ac:picMk id="1026" creationId="{BC6B77FD-102D-575B-2FFB-9302E1652F17}"/>
          </ac:picMkLst>
        </pc:picChg>
        <pc:picChg chg="add del mod">
          <ac:chgData name="Danielle Wieczorek" userId="9a96e071-6b8f-4b97-a20d-1ca3bde3478f" providerId="ADAL" clId="{FB862421-9CF7-42BF-A9B8-0B5D4F60E289}" dt="2024-02-13T16:46:04.785" v="5763" actId="478"/>
          <ac:picMkLst>
            <pc:docMk/>
            <pc:sldMk cId="3779336364" sldId="274"/>
            <ac:picMk id="1028" creationId="{93611467-1792-DAB0-1CC5-5408D60E8839}"/>
          </ac:picMkLst>
        </pc:picChg>
      </pc:sldChg>
      <pc:sldChg chg="addSp delSp modSp mod modNotesTx">
        <pc:chgData name="Danielle Wieczorek" userId="9a96e071-6b8f-4b97-a20d-1ca3bde3478f" providerId="ADAL" clId="{FB862421-9CF7-42BF-A9B8-0B5D4F60E289}" dt="2024-02-13T16:16:31.809" v="5759" actId="27636"/>
        <pc:sldMkLst>
          <pc:docMk/>
          <pc:sldMk cId="3668775756" sldId="276"/>
        </pc:sldMkLst>
        <pc:spChg chg="mod">
          <ac:chgData name="Danielle Wieczorek" userId="9a96e071-6b8f-4b97-a20d-1ca3bde3478f" providerId="ADAL" clId="{FB862421-9CF7-42BF-A9B8-0B5D4F60E289}" dt="2024-02-13T14:48:40.267" v="5478" actId="20577"/>
          <ac:spMkLst>
            <pc:docMk/>
            <pc:sldMk cId="3668775756" sldId="276"/>
            <ac:spMk id="2" creationId="{11B1A2B7-5FCF-4582-9D39-DF61CD05229E}"/>
          </ac:spMkLst>
        </pc:spChg>
        <pc:spChg chg="mod">
          <ac:chgData name="Danielle Wieczorek" userId="9a96e071-6b8f-4b97-a20d-1ca3bde3478f" providerId="ADAL" clId="{FB862421-9CF7-42BF-A9B8-0B5D4F60E289}" dt="2024-02-13T16:16:31.809" v="5759" actId="27636"/>
          <ac:spMkLst>
            <pc:docMk/>
            <pc:sldMk cId="3668775756" sldId="276"/>
            <ac:spMk id="5" creationId="{635FBDD5-BF02-5C05-A283-D8CEBAF304B9}"/>
          </ac:spMkLst>
        </pc:spChg>
        <pc:spChg chg="add del">
          <ac:chgData name="Danielle Wieczorek" userId="9a96e071-6b8f-4b97-a20d-1ca3bde3478f" providerId="ADAL" clId="{FB862421-9CF7-42BF-A9B8-0B5D4F60E289}" dt="2024-02-13T14:54:59.018" v="5675" actId="478"/>
          <ac:spMkLst>
            <pc:docMk/>
            <pc:sldMk cId="3668775756" sldId="276"/>
            <ac:spMk id="9" creationId="{1FCD4A40-F420-2200-F732-501AA431E1C2}"/>
          </ac:spMkLst>
        </pc:spChg>
        <pc:picChg chg="add mod">
          <ac:chgData name="Danielle Wieczorek" userId="9a96e071-6b8f-4b97-a20d-1ca3bde3478f" providerId="ADAL" clId="{FB862421-9CF7-42BF-A9B8-0B5D4F60E289}" dt="2024-02-13T14:54:00.900" v="5671" actId="1076"/>
          <ac:picMkLst>
            <pc:docMk/>
            <pc:sldMk cId="3668775756" sldId="276"/>
            <ac:picMk id="6" creationId="{1A4EFE62-0AA2-1022-388E-374EB9ACC14D}"/>
          </ac:picMkLst>
        </pc:picChg>
        <pc:cxnChg chg="add mod">
          <ac:chgData name="Danielle Wieczorek" userId="9a96e071-6b8f-4b97-a20d-1ca3bde3478f" providerId="ADAL" clId="{FB862421-9CF7-42BF-A9B8-0B5D4F60E289}" dt="2024-02-13T14:56:06.498" v="5685" actId="1038"/>
          <ac:cxnSpMkLst>
            <pc:docMk/>
            <pc:sldMk cId="3668775756" sldId="276"/>
            <ac:cxnSpMk id="8" creationId="{825F1BCB-ED2E-1979-CACE-BBA4BE874C19}"/>
          </ac:cxnSpMkLst>
        </pc:cxnChg>
        <pc:cxnChg chg="add mod">
          <ac:chgData name="Danielle Wieczorek" userId="9a96e071-6b8f-4b97-a20d-1ca3bde3478f" providerId="ADAL" clId="{FB862421-9CF7-42BF-A9B8-0B5D4F60E289}" dt="2024-02-13T14:56:03.310" v="5684" actId="1582"/>
          <ac:cxnSpMkLst>
            <pc:docMk/>
            <pc:sldMk cId="3668775756" sldId="276"/>
            <ac:cxnSpMk id="10" creationId="{8195FECF-F8C6-6A4C-6B7B-4BCAFC26CCF8}"/>
          </ac:cxnSpMkLst>
        </pc:cxnChg>
      </pc:sldChg>
      <pc:sldChg chg="modSp mod">
        <pc:chgData name="Danielle Wieczorek" userId="9a96e071-6b8f-4b97-a20d-1ca3bde3478f" providerId="ADAL" clId="{FB862421-9CF7-42BF-A9B8-0B5D4F60E289}" dt="2024-02-13T14:57:08.627" v="5756" actId="20577"/>
        <pc:sldMkLst>
          <pc:docMk/>
          <pc:sldMk cId="3454278196" sldId="277"/>
        </pc:sldMkLst>
        <pc:spChg chg="mod">
          <ac:chgData name="Danielle Wieczorek" userId="9a96e071-6b8f-4b97-a20d-1ca3bde3478f" providerId="ADAL" clId="{FB862421-9CF7-42BF-A9B8-0B5D4F60E289}" dt="2024-02-13T14:57:08.627" v="5756" actId="20577"/>
          <ac:spMkLst>
            <pc:docMk/>
            <pc:sldMk cId="3454278196" sldId="277"/>
            <ac:spMk id="3" creationId="{FA1629B3-D82C-41D5-BB8E-4C50BF703DEA}"/>
          </ac:spMkLst>
        </pc:spChg>
      </pc:sldChg>
      <pc:sldChg chg="modSp mod">
        <pc:chgData name="Danielle Wieczorek" userId="9a96e071-6b8f-4b97-a20d-1ca3bde3478f" providerId="ADAL" clId="{FB862421-9CF7-42BF-A9B8-0B5D4F60E289}" dt="2024-02-07T20:18:29.045" v="216" actId="20577"/>
        <pc:sldMkLst>
          <pc:docMk/>
          <pc:sldMk cId="3632194766" sldId="288"/>
        </pc:sldMkLst>
        <pc:spChg chg="mod">
          <ac:chgData name="Danielle Wieczorek" userId="9a96e071-6b8f-4b97-a20d-1ca3bde3478f" providerId="ADAL" clId="{FB862421-9CF7-42BF-A9B8-0B5D4F60E289}" dt="2024-02-07T20:18:29.045" v="216" actId="20577"/>
          <ac:spMkLst>
            <pc:docMk/>
            <pc:sldMk cId="3632194766" sldId="288"/>
            <ac:spMk id="4" creationId="{F656647B-0350-2A9C-C6B0-22CF12D76C50}"/>
          </ac:spMkLst>
        </pc:spChg>
      </pc:sldChg>
      <pc:sldChg chg="modSp mod">
        <pc:chgData name="Danielle Wieczorek" userId="9a96e071-6b8f-4b97-a20d-1ca3bde3478f" providerId="ADAL" clId="{FB862421-9CF7-42BF-A9B8-0B5D4F60E289}" dt="2024-02-07T20:37:13.695" v="2220" actId="20577"/>
        <pc:sldMkLst>
          <pc:docMk/>
          <pc:sldMk cId="990318251" sldId="289"/>
        </pc:sldMkLst>
        <pc:spChg chg="mod">
          <ac:chgData name="Danielle Wieczorek" userId="9a96e071-6b8f-4b97-a20d-1ca3bde3478f" providerId="ADAL" clId="{FB862421-9CF7-42BF-A9B8-0B5D4F60E289}" dt="2024-02-07T20:37:13.695" v="2220" actId="20577"/>
          <ac:spMkLst>
            <pc:docMk/>
            <pc:sldMk cId="990318251" sldId="289"/>
            <ac:spMk id="3" creationId="{10D097D6-175D-E8A8-0081-56D3B8175788}"/>
          </ac:spMkLst>
        </pc:spChg>
      </pc:sldChg>
      <pc:sldChg chg="del">
        <pc:chgData name="Danielle Wieczorek" userId="9a96e071-6b8f-4b97-a20d-1ca3bde3478f" providerId="ADAL" clId="{FB862421-9CF7-42BF-A9B8-0B5D4F60E289}" dt="2024-02-07T21:10:02.402" v="2746" actId="47"/>
        <pc:sldMkLst>
          <pc:docMk/>
          <pc:sldMk cId="2438790469" sldId="290"/>
        </pc:sldMkLst>
      </pc:sldChg>
      <pc:sldChg chg="del">
        <pc:chgData name="Danielle Wieczorek" userId="9a96e071-6b8f-4b97-a20d-1ca3bde3478f" providerId="ADAL" clId="{FB862421-9CF7-42BF-A9B8-0B5D4F60E289}" dt="2024-02-08T14:43:41.943" v="3458" actId="47"/>
        <pc:sldMkLst>
          <pc:docMk/>
          <pc:sldMk cId="467590665" sldId="291"/>
        </pc:sldMkLst>
      </pc:sldChg>
      <pc:sldChg chg="del">
        <pc:chgData name="Danielle Wieczorek" userId="9a96e071-6b8f-4b97-a20d-1ca3bde3478f" providerId="ADAL" clId="{FB862421-9CF7-42BF-A9B8-0B5D4F60E289}" dt="2024-02-08T14:43:41.943" v="3458" actId="47"/>
        <pc:sldMkLst>
          <pc:docMk/>
          <pc:sldMk cId="1926752656" sldId="292"/>
        </pc:sldMkLst>
      </pc:sldChg>
      <pc:sldChg chg="del">
        <pc:chgData name="Danielle Wieczorek" userId="9a96e071-6b8f-4b97-a20d-1ca3bde3478f" providerId="ADAL" clId="{FB862421-9CF7-42BF-A9B8-0B5D4F60E289}" dt="2024-02-08T14:43:41.943" v="3458" actId="47"/>
        <pc:sldMkLst>
          <pc:docMk/>
          <pc:sldMk cId="2560679627" sldId="293"/>
        </pc:sldMkLst>
      </pc:sldChg>
      <pc:sldChg chg="del">
        <pc:chgData name="Danielle Wieczorek" userId="9a96e071-6b8f-4b97-a20d-1ca3bde3478f" providerId="ADAL" clId="{FB862421-9CF7-42BF-A9B8-0B5D4F60E289}" dt="2024-02-08T14:43:41.943" v="3458" actId="47"/>
        <pc:sldMkLst>
          <pc:docMk/>
          <pc:sldMk cId="957908197" sldId="294"/>
        </pc:sldMkLst>
      </pc:sldChg>
      <pc:sldChg chg="del">
        <pc:chgData name="Danielle Wieczorek" userId="9a96e071-6b8f-4b97-a20d-1ca3bde3478f" providerId="ADAL" clId="{FB862421-9CF7-42BF-A9B8-0B5D4F60E289}" dt="2024-02-08T14:43:41.943" v="3458" actId="47"/>
        <pc:sldMkLst>
          <pc:docMk/>
          <pc:sldMk cId="2154871084" sldId="295"/>
        </pc:sldMkLst>
      </pc:sldChg>
      <pc:sldChg chg="del">
        <pc:chgData name="Danielle Wieczorek" userId="9a96e071-6b8f-4b97-a20d-1ca3bde3478f" providerId="ADAL" clId="{FB862421-9CF7-42BF-A9B8-0B5D4F60E289}" dt="2024-02-08T14:43:41.943" v="3458" actId="47"/>
        <pc:sldMkLst>
          <pc:docMk/>
          <pc:sldMk cId="3153536328" sldId="299"/>
        </pc:sldMkLst>
      </pc:sldChg>
      <pc:sldChg chg="modSp mod">
        <pc:chgData name="Danielle Wieczorek" userId="9a96e071-6b8f-4b97-a20d-1ca3bde3478f" providerId="ADAL" clId="{FB862421-9CF7-42BF-A9B8-0B5D4F60E289}" dt="2024-02-08T14:27:43.067" v="2766" actId="27636"/>
        <pc:sldMkLst>
          <pc:docMk/>
          <pc:sldMk cId="3122969643" sldId="300"/>
        </pc:sldMkLst>
        <pc:spChg chg="mod">
          <ac:chgData name="Danielle Wieczorek" userId="9a96e071-6b8f-4b97-a20d-1ca3bde3478f" providerId="ADAL" clId="{FB862421-9CF7-42BF-A9B8-0B5D4F60E289}" dt="2024-02-07T20:45:49.098" v="2270" actId="20577"/>
          <ac:spMkLst>
            <pc:docMk/>
            <pc:sldMk cId="3122969643" sldId="300"/>
            <ac:spMk id="2" creationId="{922346A7-C6F0-BCE8-5638-ADAE3CA1834B}"/>
          </ac:spMkLst>
        </pc:spChg>
        <pc:spChg chg="mod">
          <ac:chgData name="Danielle Wieczorek" userId="9a96e071-6b8f-4b97-a20d-1ca3bde3478f" providerId="ADAL" clId="{FB862421-9CF7-42BF-A9B8-0B5D4F60E289}" dt="2024-02-08T14:27:43.067" v="2766" actId="27636"/>
          <ac:spMkLst>
            <pc:docMk/>
            <pc:sldMk cId="3122969643" sldId="300"/>
            <ac:spMk id="4" creationId="{69C14548-13F6-4D21-CEDC-7D1B875F5F78}"/>
          </ac:spMkLst>
        </pc:spChg>
      </pc:sldChg>
      <pc:sldChg chg="del">
        <pc:chgData name="Danielle Wieczorek" userId="9a96e071-6b8f-4b97-a20d-1ca3bde3478f" providerId="ADAL" clId="{FB862421-9CF7-42BF-A9B8-0B5D4F60E289}" dt="2024-02-07T21:10:15.708" v="2747" actId="47"/>
        <pc:sldMkLst>
          <pc:docMk/>
          <pc:sldMk cId="1914741841" sldId="301"/>
        </pc:sldMkLst>
      </pc:sldChg>
      <pc:sldChg chg="modSp mod ord modNotesTx">
        <pc:chgData name="Danielle Wieczorek" userId="9a96e071-6b8f-4b97-a20d-1ca3bde3478f" providerId="ADAL" clId="{FB862421-9CF7-42BF-A9B8-0B5D4F60E289}" dt="2024-02-08T14:43:21.396" v="3457" actId="20577"/>
        <pc:sldMkLst>
          <pc:docMk/>
          <pc:sldMk cId="47316966" sldId="302"/>
        </pc:sldMkLst>
        <pc:spChg chg="mod">
          <ac:chgData name="Danielle Wieczorek" userId="9a96e071-6b8f-4b97-a20d-1ca3bde3478f" providerId="ADAL" clId="{FB862421-9CF7-42BF-A9B8-0B5D4F60E289}" dt="2024-02-08T14:28:15.085" v="2782" actId="20577"/>
          <ac:spMkLst>
            <pc:docMk/>
            <pc:sldMk cId="47316966" sldId="302"/>
            <ac:spMk id="2" creationId="{43941361-3682-E7D6-FDBF-D0C3394DC562}"/>
          </ac:spMkLst>
        </pc:spChg>
        <pc:spChg chg="mod">
          <ac:chgData name="Danielle Wieczorek" userId="9a96e071-6b8f-4b97-a20d-1ca3bde3478f" providerId="ADAL" clId="{FB862421-9CF7-42BF-A9B8-0B5D4F60E289}" dt="2024-02-08T14:43:16.444" v="3456" actId="20577"/>
          <ac:spMkLst>
            <pc:docMk/>
            <pc:sldMk cId="47316966" sldId="302"/>
            <ac:spMk id="4" creationId="{AE211227-FBCC-6BEA-8FE7-D250F4D22059}"/>
          </ac:spMkLst>
        </pc:spChg>
      </pc:sldChg>
      <pc:sldChg chg="del">
        <pc:chgData name="Danielle Wieczorek" userId="9a96e071-6b8f-4b97-a20d-1ca3bde3478f" providerId="ADAL" clId="{FB862421-9CF7-42BF-A9B8-0B5D4F60E289}" dt="2024-02-08T14:43:41.943" v="3458" actId="47"/>
        <pc:sldMkLst>
          <pc:docMk/>
          <pc:sldMk cId="1121274982" sldId="303"/>
        </pc:sldMkLst>
      </pc:sldChg>
      <pc:sldChg chg="modSp new mod">
        <pc:chgData name="Danielle Wieczorek" userId="9a96e071-6b8f-4b97-a20d-1ca3bde3478f" providerId="ADAL" clId="{FB862421-9CF7-42BF-A9B8-0B5D4F60E289}" dt="2024-02-12T20:58:14.166" v="3909" actId="1076"/>
        <pc:sldMkLst>
          <pc:docMk/>
          <pc:sldMk cId="2206023790" sldId="303"/>
        </pc:sldMkLst>
        <pc:spChg chg="mod">
          <ac:chgData name="Danielle Wieczorek" userId="9a96e071-6b8f-4b97-a20d-1ca3bde3478f" providerId="ADAL" clId="{FB862421-9CF7-42BF-A9B8-0B5D4F60E289}" dt="2024-02-12T20:58:14.166" v="3909" actId="1076"/>
          <ac:spMkLst>
            <pc:docMk/>
            <pc:sldMk cId="2206023790" sldId="303"/>
            <ac:spMk id="2" creationId="{E35E3DDA-AE31-8EE2-B933-46178EF421A0}"/>
          </ac:spMkLst>
        </pc:spChg>
        <pc:spChg chg="mod">
          <ac:chgData name="Danielle Wieczorek" userId="9a96e071-6b8f-4b97-a20d-1ca3bde3478f" providerId="ADAL" clId="{FB862421-9CF7-42BF-A9B8-0B5D4F60E289}" dt="2024-02-12T20:54:52.153" v="3477" actId="20577"/>
          <ac:spMkLst>
            <pc:docMk/>
            <pc:sldMk cId="2206023790" sldId="303"/>
            <ac:spMk id="3" creationId="{B5EDD683-EEED-4C26-2558-BD52961E1958}"/>
          </ac:spMkLst>
        </pc:spChg>
      </pc:sldChg>
      <pc:sldChg chg="del">
        <pc:chgData name="Danielle Wieczorek" userId="9a96e071-6b8f-4b97-a20d-1ca3bde3478f" providerId="ADAL" clId="{FB862421-9CF7-42BF-A9B8-0B5D4F60E289}" dt="2024-02-08T14:43:41.943" v="3458" actId="47"/>
        <pc:sldMkLst>
          <pc:docMk/>
          <pc:sldMk cId="764508990" sldId="304"/>
        </pc:sldMkLst>
      </pc:sldChg>
      <pc:sldChg chg="modSp new mod">
        <pc:chgData name="Danielle Wieczorek" userId="9a96e071-6b8f-4b97-a20d-1ca3bde3478f" providerId="ADAL" clId="{FB862421-9CF7-42BF-A9B8-0B5D4F60E289}" dt="2024-02-12T21:12:29.019" v="4014" actId="1076"/>
        <pc:sldMkLst>
          <pc:docMk/>
          <pc:sldMk cId="1874628223" sldId="304"/>
        </pc:sldMkLst>
        <pc:spChg chg="mod">
          <ac:chgData name="Danielle Wieczorek" userId="9a96e071-6b8f-4b97-a20d-1ca3bde3478f" providerId="ADAL" clId="{FB862421-9CF7-42BF-A9B8-0B5D4F60E289}" dt="2024-02-12T21:12:29.019" v="4014" actId="1076"/>
          <ac:spMkLst>
            <pc:docMk/>
            <pc:sldMk cId="1874628223" sldId="304"/>
            <ac:spMk id="2" creationId="{A37ABE9B-BB0B-BB5A-3D0F-0D17B73BD131}"/>
          </ac:spMkLst>
        </pc:spChg>
        <pc:spChg chg="mod">
          <ac:chgData name="Danielle Wieczorek" userId="9a96e071-6b8f-4b97-a20d-1ca3bde3478f" providerId="ADAL" clId="{FB862421-9CF7-42BF-A9B8-0B5D4F60E289}" dt="2024-02-12T20:59:20.340" v="3983" actId="20577"/>
          <ac:spMkLst>
            <pc:docMk/>
            <pc:sldMk cId="1874628223" sldId="304"/>
            <ac:spMk id="3" creationId="{52011DF8-AAF0-2812-1E05-CDA5281D9651}"/>
          </ac:spMkLst>
        </pc:spChg>
      </pc:sldChg>
      <pc:sldChg chg="modSp new mod modNotesTx">
        <pc:chgData name="Danielle Wieczorek" userId="9a96e071-6b8f-4b97-a20d-1ca3bde3478f" providerId="ADAL" clId="{FB862421-9CF7-42BF-A9B8-0B5D4F60E289}" dt="2024-02-13T14:50:44.673" v="5650" actId="27636"/>
        <pc:sldMkLst>
          <pc:docMk/>
          <pc:sldMk cId="503086574" sldId="305"/>
        </pc:sldMkLst>
        <pc:spChg chg="mod">
          <ac:chgData name="Danielle Wieczorek" userId="9a96e071-6b8f-4b97-a20d-1ca3bde3478f" providerId="ADAL" clId="{FB862421-9CF7-42BF-A9B8-0B5D4F60E289}" dt="2024-02-13T13:26:16.227" v="4063" actId="20577"/>
          <ac:spMkLst>
            <pc:docMk/>
            <pc:sldMk cId="503086574" sldId="305"/>
            <ac:spMk id="2" creationId="{3B134F0D-3032-A1BF-436F-A798BD25C699}"/>
          </ac:spMkLst>
        </pc:spChg>
        <pc:spChg chg="mod">
          <ac:chgData name="Danielle Wieczorek" userId="9a96e071-6b8f-4b97-a20d-1ca3bde3478f" providerId="ADAL" clId="{FB862421-9CF7-42BF-A9B8-0B5D4F60E289}" dt="2024-02-13T14:50:44.673" v="5650" actId="27636"/>
          <ac:spMkLst>
            <pc:docMk/>
            <pc:sldMk cId="503086574" sldId="305"/>
            <ac:spMk id="3" creationId="{820AA06B-BF38-073B-B4C8-48D83EACE46E}"/>
          </ac:spMkLst>
        </pc:spChg>
        <pc:spChg chg="mod">
          <ac:chgData name="Danielle Wieczorek" userId="9a96e071-6b8f-4b97-a20d-1ca3bde3478f" providerId="ADAL" clId="{FB862421-9CF7-42BF-A9B8-0B5D4F60E289}" dt="2024-02-13T14:43:14.817" v="5213" actId="20577"/>
          <ac:spMkLst>
            <pc:docMk/>
            <pc:sldMk cId="503086574" sldId="305"/>
            <ac:spMk id="4" creationId="{4FF32D9F-CCE9-3187-CB5C-2CEB121C44CA}"/>
          </ac:spMkLst>
        </pc:spChg>
      </pc:sldChg>
      <pc:sldChg chg="del">
        <pc:chgData name="Danielle Wieczorek" userId="9a96e071-6b8f-4b97-a20d-1ca3bde3478f" providerId="ADAL" clId="{FB862421-9CF7-42BF-A9B8-0B5D4F60E289}" dt="2024-02-08T14:43:41.943" v="3458" actId="47"/>
        <pc:sldMkLst>
          <pc:docMk/>
          <pc:sldMk cId="3424136080" sldId="305"/>
        </pc:sldMkLst>
      </pc:sldChg>
      <pc:sldChg chg="modSp new mod">
        <pc:chgData name="Danielle Wieczorek" userId="9a96e071-6b8f-4b97-a20d-1ca3bde3478f" providerId="ADAL" clId="{FB862421-9CF7-42BF-A9B8-0B5D4F60E289}" dt="2024-02-13T14:50:43.665" v="5649" actId="27636"/>
        <pc:sldMkLst>
          <pc:docMk/>
          <pc:sldMk cId="1179676507" sldId="306"/>
        </pc:sldMkLst>
        <pc:spChg chg="mod">
          <ac:chgData name="Danielle Wieczorek" userId="9a96e071-6b8f-4b97-a20d-1ca3bde3478f" providerId="ADAL" clId="{FB862421-9CF7-42BF-A9B8-0B5D4F60E289}" dt="2024-02-13T13:26:38.009" v="4074" actId="20577"/>
          <ac:spMkLst>
            <pc:docMk/>
            <pc:sldMk cId="1179676507" sldId="306"/>
            <ac:spMk id="2" creationId="{E3F8A8AF-474C-9D0B-058E-33CEF0917300}"/>
          </ac:spMkLst>
        </pc:spChg>
        <pc:spChg chg="mod">
          <ac:chgData name="Danielle Wieczorek" userId="9a96e071-6b8f-4b97-a20d-1ca3bde3478f" providerId="ADAL" clId="{FB862421-9CF7-42BF-A9B8-0B5D4F60E289}" dt="2024-02-13T14:50:43.665" v="5649" actId="27636"/>
          <ac:spMkLst>
            <pc:docMk/>
            <pc:sldMk cId="1179676507" sldId="306"/>
            <ac:spMk id="3" creationId="{58B025C6-7E58-BF00-5CCF-0264D48A1384}"/>
          </ac:spMkLst>
        </pc:spChg>
        <pc:spChg chg="mod">
          <ac:chgData name="Danielle Wieczorek" userId="9a96e071-6b8f-4b97-a20d-1ca3bde3478f" providerId="ADAL" clId="{FB862421-9CF7-42BF-A9B8-0B5D4F60E289}" dt="2024-02-13T13:50:50.819" v="4341" actId="313"/>
          <ac:spMkLst>
            <pc:docMk/>
            <pc:sldMk cId="1179676507" sldId="306"/>
            <ac:spMk id="4" creationId="{CB6E9B65-64C0-88D0-0772-B84BE9B92CD7}"/>
          </ac:spMkLst>
        </pc:spChg>
      </pc:sldChg>
      <pc:sldChg chg="del">
        <pc:chgData name="Danielle Wieczorek" userId="9a96e071-6b8f-4b97-a20d-1ca3bde3478f" providerId="ADAL" clId="{FB862421-9CF7-42BF-A9B8-0B5D4F60E289}" dt="2024-02-08T14:43:41.943" v="3458" actId="47"/>
        <pc:sldMkLst>
          <pc:docMk/>
          <pc:sldMk cId="1459968051" sldId="306"/>
        </pc:sldMkLst>
      </pc:sldChg>
      <pc:sldChg chg="modSp new mod">
        <pc:chgData name="Danielle Wieczorek" userId="9a96e071-6b8f-4b97-a20d-1ca3bde3478f" providerId="ADAL" clId="{FB862421-9CF7-42BF-A9B8-0B5D4F60E289}" dt="2024-02-13T14:46:48.284" v="5458" actId="20577"/>
        <pc:sldMkLst>
          <pc:docMk/>
          <pc:sldMk cId="431011052" sldId="307"/>
        </pc:sldMkLst>
        <pc:spChg chg="mod">
          <ac:chgData name="Danielle Wieczorek" userId="9a96e071-6b8f-4b97-a20d-1ca3bde3478f" providerId="ADAL" clId="{FB862421-9CF7-42BF-A9B8-0B5D4F60E289}" dt="2024-02-13T14:46:48.284" v="5458" actId="20577"/>
          <ac:spMkLst>
            <pc:docMk/>
            <pc:sldMk cId="431011052" sldId="307"/>
            <ac:spMk id="2" creationId="{DA444581-B3B7-4FE4-F8D8-8BD5E03A5AF3}"/>
          </ac:spMkLst>
        </pc:spChg>
        <pc:spChg chg="mod">
          <ac:chgData name="Danielle Wieczorek" userId="9a96e071-6b8f-4b97-a20d-1ca3bde3478f" providerId="ADAL" clId="{FB862421-9CF7-42BF-A9B8-0B5D4F60E289}" dt="2024-02-13T14:42:06.172" v="5117" actId="20577"/>
          <ac:spMkLst>
            <pc:docMk/>
            <pc:sldMk cId="431011052" sldId="307"/>
            <ac:spMk id="3" creationId="{AA5BDD33-9557-BFCE-96B5-A525F5D50FF1}"/>
          </ac:spMkLst>
        </pc:spChg>
      </pc:sldChg>
      <pc:sldChg chg="del">
        <pc:chgData name="Danielle Wieczorek" userId="9a96e071-6b8f-4b97-a20d-1ca3bde3478f" providerId="ADAL" clId="{FB862421-9CF7-42BF-A9B8-0B5D4F60E289}" dt="2024-02-08T14:43:41.943" v="3458" actId="47"/>
        <pc:sldMkLst>
          <pc:docMk/>
          <pc:sldMk cId="2739536929" sldId="307"/>
        </pc:sldMkLst>
      </pc:sldChg>
      <pc:sldChg chg="del">
        <pc:chgData name="Danielle Wieczorek" userId="9a96e071-6b8f-4b97-a20d-1ca3bde3478f" providerId="ADAL" clId="{FB862421-9CF7-42BF-A9B8-0B5D4F60E289}" dt="2024-02-08T14:43:41.943" v="3458" actId="47"/>
        <pc:sldMkLst>
          <pc:docMk/>
          <pc:sldMk cId="160797141" sldId="308"/>
        </pc:sldMkLst>
      </pc:sldChg>
      <pc:sldChg chg="modSp add mod ord">
        <pc:chgData name="Danielle Wieczorek" userId="9a96e071-6b8f-4b97-a20d-1ca3bde3478f" providerId="ADAL" clId="{FB862421-9CF7-42BF-A9B8-0B5D4F60E289}" dt="2024-02-14T01:28:49.913" v="6134" actId="27636"/>
        <pc:sldMkLst>
          <pc:docMk/>
          <pc:sldMk cId="1708110236" sldId="308"/>
        </pc:sldMkLst>
        <pc:spChg chg="mod">
          <ac:chgData name="Danielle Wieczorek" userId="9a96e071-6b8f-4b97-a20d-1ca3bde3478f" providerId="ADAL" clId="{FB862421-9CF7-42BF-A9B8-0B5D4F60E289}" dt="2024-02-14T01:28:49.913" v="6134" actId="27636"/>
          <ac:spMkLst>
            <pc:docMk/>
            <pc:sldMk cId="1708110236" sldId="308"/>
            <ac:spMk id="7" creationId="{EFB7CC2A-72D3-489F-9098-A59A35A06F74}"/>
          </ac:spMkLst>
        </pc:spChg>
      </pc:sldChg>
      <pc:sldChg chg="del">
        <pc:chgData name="Danielle Wieczorek" userId="9a96e071-6b8f-4b97-a20d-1ca3bde3478f" providerId="ADAL" clId="{FB862421-9CF7-42BF-A9B8-0B5D4F60E289}" dt="2024-02-08T14:43:41.943" v="3458" actId="47"/>
        <pc:sldMkLst>
          <pc:docMk/>
          <pc:sldMk cId="689590320" sldId="309"/>
        </pc:sldMkLst>
      </pc:sldChg>
      <pc:sldChg chg="del">
        <pc:chgData name="Danielle Wieczorek" userId="9a96e071-6b8f-4b97-a20d-1ca3bde3478f" providerId="ADAL" clId="{FB862421-9CF7-42BF-A9B8-0B5D4F60E289}" dt="2024-02-08T14:43:41.943" v="3458" actId="47"/>
        <pc:sldMkLst>
          <pc:docMk/>
          <pc:sldMk cId="1762338213" sldId="310"/>
        </pc:sldMkLst>
      </pc:sldChg>
      <pc:sldChg chg="del">
        <pc:chgData name="Danielle Wieczorek" userId="9a96e071-6b8f-4b97-a20d-1ca3bde3478f" providerId="ADAL" clId="{FB862421-9CF7-42BF-A9B8-0B5D4F60E289}" dt="2024-02-08T14:43:41.943" v="3458" actId="47"/>
        <pc:sldMkLst>
          <pc:docMk/>
          <pc:sldMk cId="342635984" sldId="311"/>
        </pc:sldMkLst>
      </pc:sldChg>
      <pc:sldChg chg="del">
        <pc:chgData name="Danielle Wieczorek" userId="9a96e071-6b8f-4b97-a20d-1ca3bde3478f" providerId="ADAL" clId="{FB862421-9CF7-42BF-A9B8-0B5D4F60E289}" dt="2024-02-08T14:43:41.943" v="3458" actId="47"/>
        <pc:sldMkLst>
          <pc:docMk/>
          <pc:sldMk cId="4237751757" sldId="312"/>
        </pc:sldMkLst>
      </pc:sldChg>
      <pc:sldChg chg="del">
        <pc:chgData name="Danielle Wieczorek" userId="9a96e071-6b8f-4b97-a20d-1ca3bde3478f" providerId="ADAL" clId="{FB862421-9CF7-42BF-A9B8-0B5D4F60E289}" dt="2024-02-08T14:43:41.943" v="3458" actId="47"/>
        <pc:sldMkLst>
          <pc:docMk/>
          <pc:sldMk cId="4199053456" sldId="313"/>
        </pc:sldMkLst>
      </pc:sldChg>
    </pc:docChg>
  </pc:docChgLst>
  <pc:docChgLst>
    <pc:chgData name="Danielle Wieczorek" userId="9a96e071-6b8f-4b97-a20d-1ca3bde3478f" providerId="ADAL" clId="{0D243CE3-6B8A-4EDC-B48F-C6407B836B0D}"/>
    <pc:docChg chg="undo redo custSel addSld delSld modSld sldOrd">
      <pc:chgData name="Danielle Wieczorek" userId="9a96e071-6b8f-4b97-a20d-1ca3bde3478f" providerId="ADAL" clId="{0D243CE3-6B8A-4EDC-B48F-C6407B836B0D}" dt="2024-05-16T00:28:04.146" v="5239" actId="27636"/>
      <pc:docMkLst>
        <pc:docMk/>
      </pc:docMkLst>
      <pc:sldChg chg="modSp mod">
        <pc:chgData name="Danielle Wieczorek" userId="9a96e071-6b8f-4b97-a20d-1ca3bde3478f" providerId="ADAL" clId="{0D243CE3-6B8A-4EDC-B48F-C6407B836B0D}" dt="2024-05-15T15:33:31.486" v="5094" actId="20577"/>
        <pc:sldMkLst>
          <pc:docMk/>
          <pc:sldMk cId="2372337875" sldId="264"/>
        </pc:sldMkLst>
        <pc:spChg chg="mod">
          <ac:chgData name="Danielle Wieczorek" userId="9a96e071-6b8f-4b97-a20d-1ca3bde3478f" providerId="ADAL" clId="{0D243CE3-6B8A-4EDC-B48F-C6407B836B0D}" dt="2024-05-15T15:33:31.486" v="5094" actId="20577"/>
          <ac:spMkLst>
            <pc:docMk/>
            <pc:sldMk cId="2372337875" sldId="264"/>
            <ac:spMk id="3" creationId="{70C4E60E-3D7C-5A66-B35B-209921B9336C}"/>
          </ac:spMkLst>
        </pc:spChg>
      </pc:sldChg>
      <pc:sldChg chg="addSp delSp modSp mod">
        <pc:chgData name="Danielle Wieczorek" userId="9a96e071-6b8f-4b97-a20d-1ca3bde3478f" providerId="ADAL" clId="{0D243CE3-6B8A-4EDC-B48F-C6407B836B0D}" dt="2024-05-15T14:42:02.300" v="4211" actId="1076"/>
        <pc:sldMkLst>
          <pc:docMk/>
          <pc:sldMk cId="3668775756" sldId="276"/>
        </pc:sldMkLst>
        <pc:spChg chg="mod">
          <ac:chgData name="Danielle Wieczorek" userId="9a96e071-6b8f-4b97-a20d-1ca3bde3478f" providerId="ADAL" clId="{0D243CE3-6B8A-4EDC-B48F-C6407B836B0D}" dt="2024-05-15T14:36:49.958" v="4206" actId="20577"/>
          <ac:spMkLst>
            <pc:docMk/>
            <pc:sldMk cId="3668775756" sldId="276"/>
            <ac:spMk id="5" creationId="{635FBDD5-BF02-5C05-A283-D8CEBAF304B9}"/>
          </ac:spMkLst>
        </pc:spChg>
        <pc:picChg chg="del">
          <ac:chgData name="Danielle Wieczorek" userId="9a96e071-6b8f-4b97-a20d-1ca3bde3478f" providerId="ADAL" clId="{0D243CE3-6B8A-4EDC-B48F-C6407B836B0D}" dt="2024-05-15T14:36:39.445" v="4203" actId="478"/>
          <ac:picMkLst>
            <pc:docMk/>
            <pc:sldMk cId="3668775756" sldId="276"/>
            <ac:picMk id="6" creationId="{1A4EFE62-0AA2-1022-388E-374EB9ACC14D}"/>
          </ac:picMkLst>
        </pc:picChg>
        <pc:picChg chg="add mod">
          <ac:chgData name="Danielle Wieczorek" userId="9a96e071-6b8f-4b97-a20d-1ca3bde3478f" providerId="ADAL" clId="{0D243CE3-6B8A-4EDC-B48F-C6407B836B0D}" dt="2024-05-15T14:42:02.300" v="4211" actId="1076"/>
          <ac:picMkLst>
            <pc:docMk/>
            <pc:sldMk cId="3668775756" sldId="276"/>
            <ac:picMk id="7" creationId="{58D6856F-2BAF-ED6F-9F0C-D1871602EEFD}"/>
          </ac:picMkLst>
        </pc:picChg>
      </pc:sldChg>
      <pc:sldChg chg="modSp mod">
        <pc:chgData name="Danielle Wieczorek" userId="9a96e071-6b8f-4b97-a20d-1ca3bde3478f" providerId="ADAL" clId="{0D243CE3-6B8A-4EDC-B48F-C6407B836B0D}" dt="2024-05-15T14:49:54.075" v="4441" actId="1076"/>
        <pc:sldMkLst>
          <pc:docMk/>
          <pc:sldMk cId="3454278196" sldId="277"/>
        </pc:sldMkLst>
        <pc:spChg chg="mod">
          <ac:chgData name="Danielle Wieczorek" userId="9a96e071-6b8f-4b97-a20d-1ca3bde3478f" providerId="ADAL" clId="{0D243CE3-6B8A-4EDC-B48F-C6407B836B0D}" dt="2024-05-15T14:49:43.535" v="4438" actId="27636"/>
          <ac:spMkLst>
            <pc:docMk/>
            <pc:sldMk cId="3454278196" sldId="277"/>
            <ac:spMk id="3" creationId="{FA1629B3-D82C-41D5-BB8E-4C50BF703DEA}"/>
          </ac:spMkLst>
        </pc:spChg>
        <pc:picChg chg="mod">
          <ac:chgData name="Danielle Wieczorek" userId="9a96e071-6b8f-4b97-a20d-1ca3bde3478f" providerId="ADAL" clId="{0D243CE3-6B8A-4EDC-B48F-C6407B836B0D}" dt="2024-05-15T14:49:54.075" v="4441" actId="1076"/>
          <ac:picMkLst>
            <pc:docMk/>
            <pc:sldMk cId="3454278196" sldId="277"/>
            <ac:picMk id="5" creationId="{B4C7AB2B-ACA2-49E4-AE93-BFFAFB392ABD}"/>
          </ac:picMkLst>
        </pc:picChg>
      </pc:sldChg>
      <pc:sldChg chg="modSp mod ord">
        <pc:chgData name="Danielle Wieczorek" userId="9a96e071-6b8f-4b97-a20d-1ca3bde3478f" providerId="ADAL" clId="{0D243CE3-6B8A-4EDC-B48F-C6407B836B0D}" dt="2024-05-15T14:23:23.194" v="3880" actId="27636"/>
        <pc:sldMkLst>
          <pc:docMk/>
          <pc:sldMk cId="3632194766" sldId="288"/>
        </pc:sldMkLst>
        <pc:spChg chg="mod">
          <ac:chgData name="Danielle Wieczorek" userId="9a96e071-6b8f-4b97-a20d-1ca3bde3478f" providerId="ADAL" clId="{0D243CE3-6B8A-4EDC-B48F-C6407B836B0D}" dt="2024-05-15T14:23:23.194" v="3880" actId="27636"/>
          <ac:spMkLst>
            <pc:docMk/>
            <pc:sldMk cId="3632194766" sldId="288"/>
            <ac:spMk id="4" creationId="{F656647B-0350-2A9C-C6B0-22CF12D76C50}"/>
          </ac:spMkLst>
        </pc:spChg>
      </pc:sldChg>
      <pc:sldChg chg="modNotesTx">
        <pc:chgData name="Danielle Wieczorek" userId="9a96e071-6b8f-4b97-a20d-1ca3bde3478f" providerId="ADAL" clId="{0D243CE3-6B8A-4EDC-B48F-C6407B836B0D}" dt="2024-05-14T18:21:44.999" v="733"/>
        <pc:sldMkLst>
          <pc:docMk/>
          <pc:sldMk cId="3122969643" sldId="300"/>
        </pc:sldMkLst>
      </pc:sldChg>
      <pc:sldChg chg="del ord">
        <pc:chgData name="Danielle Wieczorek" userId="9a96e071-6b8f-4b97-a20d-1ca3bde3478f" providerId="ADAL" clId="{0D243CE3-6B8A-4EDC-B48F-C6407B836B0D}" dt="2024-05-14T18:21:49.609" v="734" actId="47"/>
        <pc:sldMkLst>
          <pc:docMk/>
          <pc:sldMk cId="47316966" sldId="302"/>
        </pc:sldMkLst>
      </pc:sldChg>
      <pc:sldChg chg="del">
        <pc:chgData name="Danielle Wieczorek" userId="9a96e071-6b8f-4b97-a20d-1ca3bde3478f" providerId="ADAL" clId="{0D243CE3-6B8A-4EDC-B48F-C6407B836B0D}" dt="2024-05-10T15:43:35.808" v="709" actId="47"/>
        <pc:sldMkLst>
          <pc:docMk/>
          <pc:sldMk cId="2206023790" sldId="303"/>
        </pc:sldMkLst>
      </pc:sldChg>
      <pc:sldChg chg="del">
        <pc:chgData name="Danielle Wieczorek" userId="9a96e071-6b8f-4b97-a20d-1ca3bde3478f" providerId="ADAL" clId="{0D243CE3-6B8A-4EDC-B48F-C6407B836B0D}" dt="2024-05-10T15:43:37.368" v="710" actId="47"/>
        <pc:sldMkLst>
          <pc:docMk/>
          <pc:sldMk cId="1874628223" sldId="304"/>
        </pc:sldMkLst>
      </pc:sldChg>
      <pc:sldChg chg="del">
        <pc:chgData name="Danielle Wieczorek" userId="9a96e071-6b8f-4b97-a20d-1ca3bde3478f" providerId="ADAL" clId="{0D243CE3-6B8A-4EDC-B48F-C6407B836B0D}" dt="2024-05-10T15:43:39.424" v="712" actId="47"/>
        <pc:sldMkLst>
          <pc:docMk/>
          <pc:sldMk cId="503086574" sldId="305"/>
        </pc:sldMkLst>
      </pc:sldChg>
      <pc:sldChg chg="del">
        <pc:chgData name="Danielle Wieczorek" userId="9a96e071-6b8f-4b97-a20d-1ca3bde3478f" providerId="ADAL" clId="{0D243CE3-6B8A-4EDC-B48F-C6407B836B0D}" dt="2024-05-10T15:43:38.465" v="711" actId="47"/>
        <pc:sldMkLst>
          <pc:docMk/>
          <pc:sldMk cId="1179676507" sldId="306"/>
        </pc:sldMkLst>
      </pc:sldChg>
      <pc:sldChg chg="del">
        <pc:chgData name="Danielle Wieczorek" userId="9a96e071-6b8f-4b97-a20d-1ca3bde3478f" providerId="ADAL" clId="{0D243CE3-6B8A-4EDC-B48F-C6407B836B0D}" dt="2024-05-10T15:43:40.337" v="713" actId="47"/>
        <pc:sldMkLst>
          <pc:docMk/>
          <pc:sldMk cId="431011052" sldId="307"/>
        </pc:sldMkLst>
      </pc:sldChg>
      <pc:sldChg chg="modNotesTx">
        <pc:chgData name="Danielle Wieczorek" userId="9a96e071-6b8f-4b97-a20d-1ca3bde3478f" providerId="ADAL" clId="{0D243CE3-6B8A-4EDC-B48F-C6407B836B0D}" dt="2024-05-15T15:32:30.864" v="5092" actId="20577"/>
        <pc:sldMkLst>
          <pc:docMk/>
          <pc:sldMk cId="1708110236" sldId="308"/>
        </pc:sldMkLst>
      </pc:sldChg>
      <pc:sldChg chg="addSp modSp new mod">
        <pc:chgData name="Danielle Wieczorek" userId="9a96e071-6b8f-4b97-a20d-1ca3bde3478f" providerId="ADAL" clId="{0D243CE3-6B8A-4EDC-B48F-C6407B836B0D}" dt="2024-05-14T19:42:20.987" v="892" actId="27636"/>
        <pc:sldMkLst>
          <pc:docMk/>
          <pc:sldMk cId="3980741768" sldId="309"/>
        </pc:sldMkLst>
        <pc:spChg chg="mod">
          <ac:chgData name="Danielle Wieczorek" userId="9a96e071-6b8f-4b97-a20d-1ca3bde3478f" providerId="ADAL" clId="{0D243CE3-6B8A-4EDC-B48F-C6407B836B0D}" dt="2024-05-14T18:59:32.173" v="781" actId="20577"/>
          <ac:spMkLst>
            <pc:docMk/>
            <pc:sldMk cId="3980741768" sldId="309"/>
            <ac:spMk id="2" creationId="{47DED361-517C-D0B0-7466-BBD252522078}"/>
          </ac:spMkLst>
        </pc:spChg>
        <pc:spChg chg="mod">
          <ac:chgData name="Danielle Wieczorek" userId="9a96e071-6b8f-4b97-a20d-1ca3bde3478f" providerId="ADAL" clId="{0D243CE3-6B8A-4EDC-B48F-C6407B836B0D}" dt="2024-05-14T19:00:00.837" v="784" actId="27636"/>
          <ac:spMkLst>
            <pc:docMk/>
            <pc:sldMk cId="3980741768" sldId="309"/>
            <ac:spMk id="3" creationId="{83D89EB2-9827-273F-5D76-5D59621FD6E7}"/>
          </ac:spMkLst>
        </pc:spChg>
        <pc:spChg chg="mod">
          <ac:chgData name="Danielle Wieczorek" userId="9a96e071-6b8f-4b97-a20d-1ca3bde3478f" providerId="ADAL" clId="{0D243CE3-6B8A-4EDC-B48F-C6407B836B0D}" dt="2024-05-14T19:42:20.987" v="892" actId="27636"/>
          <ac:spMkLst>
            <pc:docMk/>
            <pc:sldMk cId="3980741768" sldId="309"/>
            <ac:spMk id="4" creationId="{3F998E31-D5DF-87F9-7E85-2EA1348E0B82}"/>
          </ac:spMkLst>
        </pc:spChg>
        <pc:spChg chg="add mod">
          <ac:chgData name="Danielle Wieczorek" userId="9a96e071-6b8f-4b97-a20d-1ca3bde3478f" providerId="ADAL" clId="{0D243CE3-6B8A-4EDC-B48F-C6407B836B0D}" dt="2024-05-14T18:59:52.497" v="783" actId="27636"/>
          <ac:spMkLst>
            <pc:docMk/>
            <pc:sldMk cId="3980741768" sldId="309"/>
            <ac:spMk id="5" creationId="{7A2BB0A7-C796-FE15-41DD-13B355B9C61A}"/>
          </ac:spMkLst>
        </pc:spChg>
        <pc:picChg chg="add mod">
          <ac:chgData name="Danielle Wieczorek" userId="9a96e071-6b8f-4b97-a20d-1ca3bde3478f" providerId="ADAL" clId="{0D243CE3-6B8A-4EDC-B48F-C6407B836B0D}" dt="2024-05-14T18:59:52.497" v="783" actId="27636"/>
          <ac:picMkLst>
            <pc:docMk/>
            <pc:sldMk cId="3980741768" sldId="309"/>
            <ac:picMk id="1026" creationId="{010FCB66-0537-60A9-86B9-9B21C2FC5875}"/>
          </ac:picMkLst>
        </pc:picChg>
        <pc:picChg chg="add mod">
          <ac:chgData name="Danielle Wieczorek" userId="9a96e071-6b8f-4b97-a20d-1ca3bde3478f" providerId="ADAL" clId="{0D243CE3-6B8A-4EDC-B48F-C6407B836B0D}" dt="2024-05-14T18:59:52.497" v="783" actId="27636"/>
          <ac:picMkLst>
            <pc:docMk/>
            <pc:sldMk cId="3980741768" sldId="309"/>
            <ac:picMk id="1027" creationId="{712838D8-A933-150F-440C-F5B106B2A4B1}"/>
          </ac:picMkLst>
        </pc:picChg>
        <pc:picChg chg="add mod">
          <ac:chgData name="Danielle Wieczorek" userId="9a96e071-6b8f-4b97-a20d-1ca3bde3478f" providerId="ADAL" clId="{0D243CE3-6B8A-4EDC-B48F-C6407B836B0D}" dt="2024-05-14T18:59:52.497" v="783" actId="27636"/>
          <ac:picMkLst>
            <pc:docMk/>
            <pc:sldMk cId="3980741768" sldId="309"/>
            <ac:picMk id="1028" creationId="{AE9E56B9-067E-B94D-2827-3E526E3B2E75}"/>
          </ac:picMkLst>
        </pc:picChg>
        <pc:picChg chg="add mod">
          <ac:chgData name="Danielle Wieczorek" userId="9a96e071-6b8f-4b97-a20d-1ca3bde3478f" providerId="ADAL" clId="{0D243CE3-6B8A-4EDC-B48F-C6407B836B0D}" dt="2024-05-14T19:35:55.529" v="829" actId="14100"/>
          <ac:picMkLst>
            <pc:docMk/>
            <pc:sldMk cId="3980741768" sldId="309"/>
            <ac:picMk id="1030" creationId="{CBBFD6AC-1C51-926C-05FF-50FF7C711DCD}"/>
          </ac:picMkLst>
        </pc:picChg>
        <pc:picChg chg="add mod">
          <ac:chgData name="Danielle Wieczorek" userId="9a96e071-6b8f-4b97-a20d-1ca3bde3478f" providerId="ADAL" clId="{0D243CE3-6B8A-4EDC-B48F-C6407B836B0D}" dt="2024-05-14T19:35:50.819" v="828" actId="1076"/>
          <ac:picMkLst>
            <pc:docMk/>
            <pc:sldMk cId="3980741768" sldId="309"/>
            <ac:picMk id="1032" creationId="{A7C2D4D3-2C3B-F2FB-EF51-085DD3F4B6BB}"/>
          </ac:picMkLst>
        </pc:picChg>
      </pc:sldChg>
      <pc:sldChg chg="modSp new mod ord">
        <pc:chgData name="Danielle Wieczorek" userId="9a96e071-6b8f-4b97-a20d-1ca3bde3478f" providerId="ADAL" clId="{0D243CE3-6B8A-4EDC-B48F-C6407B836B0D}" dt="2024-05-15T18:43:54.314" v="5237" actId="20577"/>
        <pc:sldMkLst>
          <pc:docMk/>
          <pc:sldMk cId="3477594812" sldId="310"/>
        </pc:sldMkLst>
        <pc:spChg chg="mod">
          <ac:chgData name="Danielle Wieczorek" userId="9a96e071-6b8f-4b97-a20d-1ca3bde3478f" providerId="ADAL" clId="{0D243CE3-6B8A-4EDC-B48F-C6407B836B0D}" dt="2024-05-15T18:43:54.314" v="5237" actId="20577"/>
          <ac:spMkLst>
            <pc:docMk/>
            <pc:sldMk cId="3477594812" sldId="310"/>
            <ac:spMk id="2" creationId="{83E496D5-53D4-809E-CB7F-8832FBFE4065}"/>
          </ac:spMkLst>
        </pc:spChg>
        <pc:spChg chg="mod">
          <ac:chgData name="Danielle Wieczorek" userId="9a96e071-6b8f-4b97-a20d-1ca3bde3478f" providerId="ADAL" clId="{0D243CE3-6B8A-4EDC-B48F-C6407B836B0D}" dt="2024-05-14T18:27:17.788" v="756" actId="20577"/>
          <ac:spMkLst>
            <pc:docMk/>
            <pc:sldMk cId="3477594812" sldId="310"/>
            <ac:spMk id="3" creationId="{45420777-FF81-A839-8236-5494ED6C91F8}"/>
          </ac:spMkLst>
        </pc:spChg>
      </pc:sldChg>
      <pc:sldChg chg="addSp modSp new mod">
        <pc:chgData name="Danielle Wieczorek" userId="9a96e071-6b8f-4b97-a20d-1ca3bde3478f" providerId="ADAL" clId="{0D243CE3-6B8A-4EDC-B48F-C6407B836B0D}" dt="2024-05-14T20:30:50.408" v="1407"/>
        <pc:sldMkLst>
          <pc:docMk/>
          <pc:sldMk cId="1287489411" sldId="311"/>
        </pc:sldMkLst>
        <pc:spChg chg="mod">
          <ac:chgData name="Danielle Wieczorek" userId="9a96e071-6b8f-4b97-a20d-1ca3bde3478f" providerId="ADAL" clId="{0D243CE3-6B8A-4EDC-B48F-C6407B836B0D}" dt="2024-05-14T20:30:50.408" v="1407"/>
          <ac:spMkLst>
            <pc:docMk/>
            <pc:sldMk cId="1287489411" sldId="311"/>
            <ac:spMk id="2" creationId="{B0FC6A4C-77F8-86A9-16EA-9B440027F36E}"/>
          </ac:spMkLst>
        </pc:spChg>
        <pc:spChg chg="mod">
          <ac:chgData name="Danielle Wieczorek" userId="9a96e071-6b8f-4b97-a20d-1ca3bde3478f" providerId="ADAL" clId="{0D243CE3-6B8A-4EDC-B48F-C6407B836B0D}" dt="2024-05-14T20:11:52.867" v="977" actId="1035"/>
          <ac:spMkLst>
            <pc:docMk/>
            <pc:sldMk cId="1287489411" sldId="311"/>
            <ac:spMk id="4" creationId="{3219FD19-2374-0C7D-450B-11F67C91B109}"/>
          </ac:spMkLst>
        </pc:spChg>
        <pc:picChg chg="add mod">
          <ac:chgData name="Danielle Wieczorek" userId="9a96e071-6b8f-4b97-a20d-1ca3bde3478f" providerId="ADAL" clId="{0D243CE3-6B8A-4EDC-B48F-C6407B836B0D}" dt="2024-05-14T20:12:11.023" v="982" actId="1076"/>
          <ac:picMkLst>
            <pc:docMk/>
            <pc:sldMk cId="1287489411" sldId="311"/>
            <ac:picMk id="5" creationId="{73D93E8D-12D0-EDB0-1901-4F1FAE0910B6}"/>
          </ac:picMkLst>
        </pc:picChg>
        <pc:picChg chg="add mod">
          <ac:chgData name="Danielle Wieczorek" userId="9a96e071-6b8f-4b97-a20d-1ca3bde3478f" providerId="ADAL" clId="{0D243CE3-6B8A-4EDC-B48F-C6407B836B0D}" dt="2024-05-14T20:12:07.427" v="981" actId="1036"/>
          <ac:picMkLst>
            <pc:docMk/>
            <pc:sldMk cId="1287489411" sldId="311"/>
            <ac:picMk id="2050" creationId="{B5D83AC5-EC6B-93E2-B916-BD7C99EFCFE7}"/>
          </ac:picMkLst>
        </pc:picChg>
      </pc:sldChg>
      <pc:sldChg chg="addSp modSp new mod ord">
        <pc:chgData name="Danielle Wieczorek" userId="9a96e071-6b8f-4b97-a20d-1ca3bde3478f" providerId="ADAL" clId="{0D243CE3-6B8A-4EDC-B48F-C6407B836B0D}" dt="2024-05-15T13:08:16.547" v="3022"/>
        <pc:sldMkLst>
          <pc:docMk/>
          <pc:sldMk cId="1557875010" sldId="312"/>
        </pc:sldMkLst>
        <pc:spChg chg="mod">
          <ac:chgData name="Danielle Wieczorek" userId="9a96e071-6b8f-4b97-a20d-1ca3bde3478f" providerId="ADAL" clId="{0D243CE3-6B8A-4EDC-B48F-C6407B836B0D}" dt="2024-05-14T20:12:41.551" v="999" actId="20577"/>
          <ac:spMkLst>
            <pc:docMk/>
            <pc:sldMk cId="1557875010" sldId="312"/>
            <ac:spMk id="2" creationId="{C0D703F2-9F59-EDE2-8B42-D7B175310CE5}"/>
          </ac:spMkLst>
        </pc:spChg>
        <pc:spChg chg="mod">
          <ac:chgData name="Danielle Wieczorek" userId="9a96e071-6b8f-4b97-a20d-1ca3bde3478f" providerId="ADAL" clId="{0D243CE3-6B8A-4EDC-B48F-C6407B836B0D}" dt="2024-05-14T20:30:24.269" v="1406" actId="20577"/>
          <ac:spMkLst>
            <pc:docMk/>
            <pc:sldMk cId="1557875010" sldId="312"/>
            <ac:spMk id="4" creationId="{E0548EC5-A245-5407-1DF3-65634E0E12CD}"/>
          </ac:spMkLst>
        </pc:spChg>
        <pc:picChg chg="add mod">
          <ac:chgData name="Danielle Wieczorek" userId="9a96e071-6b8f-4b97-a20d-1ca3bde3478f" providerId="ADAL" clId="{0D243CE3-6B8A-4EDC-B48F-C6407B836B0D}" dt="2024-05-14T20:13:50.232" v="1015" actId="1076"/>
          <ac:picMkLst>
            <pc:docMk/>
            <pc:sldMk cId="1557875010" sldId="312"/>
            <ac:picMk id="3074" creationId="{364F7FB7-2F43-3747-B2AF-7F7907C411F5}"/>
          </ac:picMkLst>
        </pc:picChg>
      </pc:sldChg>
      <pc:sldChg chg="modSp new mod ord">
        <pc:chgData name="Danielle Wieczorek" userId="9a96e071-6b8f-4b97-a20d-1ca3bde3478f" providerId="ADAL" clId="{0D243CE3-6B8A-4EDC-B48F-C6407B836B0D}" dt="2024-05-15T14:22:46.970" v="3869"/>
        <pc:sldMkLst>
          <pc:docMk/>
          <pc:sldMk cId="1925708874" sldId="313"/>
        </pc:sldMkLst>
        <pc:spChg chg="mod">
          <ac:chgData name="Danielle Wieczorek" userId="9a96e071-6b8f-4b97-a20d-1ca3bde3478f" providerId="ADAL" clId="{0D243CE3-6B8A-4EDC-B48F-C6407B836B0D}" dt="2024-05-14T20:31:50.177" v="1463" actId="20577"/>
          <ac:spMkLst>
            <pc:docMk/>
            <pc:sldMk cId="1925708874" sldId="313"/>
            <ac:spMk id="2" creationId="{500B209B-DCE6-A123-4F83-C76A4E018392}"/>
          </ac:spMkLst>
        </pc:spChg>
        <pc:spChg chg="mod">
          <ac:chgData name="Danielle Wieczorek" userId="9a96e071-6b8f-4b97-a20d-1ca3bde3478f" providerId="ADAL" clId="{0D243CE3-6B8A-4EDC-B48F-C6407B836B0D}" dt="2024-05-15T12:41:14.861" v="2380" actId="27636"/>
          <ac:spMkLst>
            <pc:docMk/>
            <pc:sldMk cId="1925708874" sldId="313"/>
            <ac:spMk id="3" creationId="{96875518-D10E-B45B-ED85-9FFAB4D401F1}"/>
          </ac:spMkLst>
        </pc:spChg>
        <pc:spChg chg="mod">
          <ac:chgData name="Danielle Wieczorek" userId="9a96e071-6b8f-4b97-a20d-1ca3bde3478f" providerId="ADAL" clId="{0D243CE3-6B8A-4EDC-B48F-C6407B836B0D}" dt="2024-05-15T12:36:14.293" v="2259" actId="21"/>
          <ac:spMkLst>
            <pc:docMk/>
            <pc:sldMk cId="1925708874" sldId="313"/>
            <ac:spMk id="4" creationId="{C7BE132D-BEB0-B27D-110A-2574D03A02C9}"/>
          </ac:spMkLst>
        </pc:spChg>
      </pc:sldChg>
      <pc:sldChg chg="modSp new mod">
        <pc:chgData name="Danielle Wieczorek" userId="9a96e071-6b8f-4b97-a20d-1ca3bde3478f" providerId="ADAL" clId="{0D243CE3-6B8A-4EDC-B48F-C6407B836B0D}" dt="2024-05-14T20:31:29.431" v="1426" actId="20577"/>
        <pc:sldMkLst>
          <pc:docMk/>
          <pc:sldMk cId="1286882378" sldId="314"/>
        </pc:sldMkLst>
        <pc:spChg chg="mod">
          <ac:chgData name="Danielle Wieczorek" userId="9a96e071-6b8f-4b97-a20d-1ca3bde3478f" providerId="ADAL" clId="{0D243CE3-6B8A-4EDC-B48F-C6407B836B0D}" dt="2024-05-14T20:31:29.431" v="1426" actId="20577"/>
          <ac:spMkLst>
            <pc:docMk/>
            <pc:sldMk cId="1286882378" sldId="314"/>
            <ac:spMk id="3" creationId="{CFABD02E-D3A7-F94B-3960-73CDC2B23D50}"/>
          </ac:spMkLst>
        </pc:spChg>
      </pc:sldChg>
      <pc:sldChg chg="modSp new mod ord">
        <pc:chgData name="Danielle Wieczorek" userId="9a96e071-6b8f-4b97-a20d-1ca3bde3478f" providerId="ADAL" clId="{0D243CE3-6B8A-4EDC-B48F-C6407B836B0D}" dt="2024-05-15T18:26:37.815" v="5096" actId="20577"/>
        <pc:sldMkLst>
          <pc:docMk/>
          <pc:sldMk cId="2166065787" sldId="315"/>
        </pc:sldMkLst>
        <pc:spChg chg="mod">
          <ac:chgData name="Danielle Wieczorek" userId="9a96e071-6b8f-4b97-a20d-1ca3bde3478f" providerId="ADAL" clId="{0D243CE3-6B8A-4EDC-B48F-C6407B836B0D}" dt="2024-05-15T12:17:17.014" v="1849" actId="20577"/>
          <ac:spMkLst>
            <pc:docMk/>
            <pc:sldMk cId="2166065787" sldId="315"/>
            <ac:spMk id="2" creationId="{5ADF3142-D14F-42DD-38F2-A137396EBAA0}"/>
          </ac:spMkLst>
        </pc:spChg>
        <pc:spChg chg="mod">
          <ac:chgData name="Danielle Wieczorek" userId="9a96e071-6b8f-4b97-a20d-1ca3bde3478f" providerId="ADAL" clId="{0D243CE3-6B8A-4EDC-B48F-C6407B836B0D}" dt="2024-05-15T12:41:14.882" v="2381" actId="27636"/>
          <ac:spMkLst>
            <pc:docMk/>
            <pc:sldMk cId="2166065787" sldId="315"/>
            <ac:spMk id="3" creationId="{0A88944E-E89C-5919-D226-794437E33B1F}"/>
          </ac:spMkLst>
        </pc:spChg>
        <pc:spChg chg="mod">
          <ac:chgData name="Danielle Wieczorek" userId="9a96e071-6b8f-4b97-a20d-1ca3bde3478f" providerId="ADAL" clId="{0D243CE3-6B8A-4EDC-B48F-C6407B836B0D}" dt="2024-05-15T18:26:37.815" v="5096" actId="20577"/>
          <ac:spMkLst>
            <pc:docMk/>
            <pc:sldMk cId="2166065787" sldId="315"/>
            <ac:spMk id="4" creationId="{E5C3D177-D08A-9316-B29C-69CA3CE91B72}"/>
          </ac:spMkLst>
        </pc:spChg>
      </pc:sldChg>
      <pc:sldChg chg="modSp add mod ord">
        <pc:chgData name="Danielle Wieczorek" userId="9a96e071-6b8f-4b97-a20d-1ca3bde3478f" providerId="ADAL" clId="{0D243CE3-6B8A-4EDC-B48F-C6407B836B0D}" dt="2024-05-15T15:26:39.750" v="4814" actId="20577"/>
        <pc:sldMkLst>
          <pc:docMk/>
          <pc:sldMk cId="3766891807" sldId="316"/>
        </pc:sldMkLst>
        <pc:spChg chg="mod">
          <ac:chgData name="Danielle Wieczorek" userId="9a96e071-6b8f-4b97-a20d-1ca3bde3478f" providerId="ADAL" clId="{0D243CE3-6B8A-4EDC-B48F-C6407B836B0D}" dt="2024-05-15T12:41:14.806" v="2379" actId="27636"/>
          <ac:spMkLst>
            <pc:docMk/>
            <pc:sldMk cId="3766891807" sldId="316"/>
            <ac:spMk id="3" creationId="{0A88944E-E89C-5919-D226-794437E33B1F}"/>
          </ac:spMkLst>
        </pc:spChg>
        <pc:spChg chg="mod">
          <ac:chgData name="Danielle Wieczorek" userId="9a96e071-6b8f-4b97-a20d-1ca3bde3478f" providerId="ADAL" clId="{0D243CE3-6B8A-4EDC-B48F-C6407B836B0D}" dt="2024-05-15T15:26:39.750" v="4814" actId="20577"/>
          <ac:spMkLst>
            <pc:docMk/>
            <pc:sldMk cId="3766891807" sldId="316"/>
            <ac:spMk id="4" creationId="{E5C3D177-D08A-9316-B29C-69CA3CE91B72}"/>
          </ac:spMkLst>
        </pc:spChg>
      </pc:sldChg>
      <pc:sldChg chg="modSp add mod ord">
        <pc:chgData name="Danielle Wieczorek" userId="9a96e071-6b8f-4b97-a20d-1ca3bde3478f" providerId="ADAL" clId="{0D243CE3-6B8A-4EDC-B48F-C6407B836B0D}" dt="2024-05-15T14:22:46.970" v="3869"/>
        <pc:sldMkLst>
          <pc:docMk/>
          <pc:sldMk cId="243131673" sldId="317"/>
        </pc:sldMkLst>
        <pc:spChg chg="mod">
          <ac:chgData name="Danielle Wieczorek" userId="9a96e071-6b8f-4b97-a20d-1ca3bde3478f" providerId="ADAL" clId="{0D243CE3-6B8A-4EDC-B48F-C6407B836B0D}" dt="2024-05-15T13:00:45.660" v="2930"/>
          <ac:spMkLst>
            <pc:docMk/>
            <pc:sldMk cId="243131673" sldId="317"/>
            <ac:spMk id="3" creationId="{CFABD02E-D3A7-F94B-3960-73CDC2B23D50}"/>
          </ac:spMkLst>
        </pc:spChg>
      </pc:sldChg>
      <pc:sldChg chg="modSp new mod">
        <pc:chgData name="Danielle Wieczorek" userId="9a96e071-6b8f-4b97-a20d-1ca3bde3478f" providerId="ADAL" clId="{0D243CE3-6B8A-4EDC-B48F-C6407B836B0D}" dt="2024-05-15T14:51:26.072" v="4581" actId="20577"/>
        <pc:sldMkLst>
          <pc:docMk/>
          <pc:sldMk cId="3148866521" sldId="318"/>
        </pc:sldMkLst>
        <pc:spChg chg="mod">
          <ac:chgData name="Danielle Wieczorek" userId="9a96e071-6b8f-4b97-a20d-1ca3bde3478f" providerId="ADAL" clId="{0D243CE3-6B8A-4EDC-B48F-C6407B836B0D}" dt="2024-05-15T13:01:31.496" v="2976" actId="20577"/>
          <ac:spMkLst>
            <pc:docMk/>
            <pc:sldMk cId="3148866521" sldId="318"/>
            <ac:spMk id="2" creationId="{5CF7AB1A-4953-D1D5-FA44-62CDD1962913}"/>
          </ac:spMkLst>
        </pc:spChg>
        <pc:spChg chg="mod">
          <ac:chgData name="Danielle Wieczorek" userId="9a96e071-6b8f-4b97-a20d-1ca3bde3478f" providerId="ADAL" clId="{0D243CE3-6B8A-4EDC-B48F-C6407B836B0D}" dt="2024-05-15T13:01:23.177" v="2957" actId="27636"/>
          <ac:spMkLst>
            <pc:docMk/>
            <pc:sldMk cId="3148866521" sldId="318"/>
            <ac:spMk id="3" creationId="{7C65FD91-8819-DB7D-FE29-9B961631FFDC}"/>
          </ac:spMkLst>
        </pc:spChg>
        <pc:spChg chg="mod">
          <ac:chgData name="Danielle Wieczorek" userId="9a96e071-6b8f-4b97-a20d-1ca3bde3478f" providerId="ADAL" clId="{0D243CE3-6B8A-4EDC-B48F-C6407B836B0D}" dt="2024-05-15T14:51:26.072" v="4581" actId="20577"/>
          <ac:spMkLst>
            <pc:docMk/>
            <pc:sldMk cId="3148866521" sldId="318"/>
            <ac:spMk id="4" creationId="{35DAE2D7-E247-9118-B66E-8B5B135FF90E}"/>
          </ac:spMkLst>
        </pc:spChg>
      </pc:sldChg>
      <pc:sldChg chg="modSp add mod">
        <pc:chgData name="Danielle Wieczorek" userId="9a96e071-6b8f-4b97-a20d-1ca3bde3478f" providerId="ADAL" clId="{0D243CE3-6B8A-4EDC-B48F-C6407B836B0D}" dt="2024-05-15T14:52:34.533" v="4699" actId="20577"/>
        <pc:sldMkLst>
          <pc:docMk/>
          <pc:sldMk cId="2292604157" sldId="319"/>
        </pc:sldMkLst>
        <pc:spChg chg="mod">
          <ac:chgData name="Danielle Wieczorek" userId="9a96e071-6b8f-4b97-a20d-1ca3bde3478f" providerId="ADAL" clId="{0D243CE3-6B8A-4EDC-B48F-C6407B836B0D}" dt="2024-05-15T13:01:23.157" v="2956" actId="27636"/>
          <ac:spMkLst>
            <pc:docMk/>
            <pc:sldMk cId="2292604157" sldId="319"/>
            <ac:spMk id="3" creationId="{7C65FD91-8819-DB7D-FE29-9B961631FFDC}"/>
          </ac:spMkLst>
        </pc:spChg>
        <pc:spChg chg="mod">
          <ac:chgData name="Danielle Wieczorek" userId="9a96e071-6b8f-4b97-a20d-1ca3bde3478f" providerId="ADAL" clId="{0D243CE3-6B8A-4EDC-B48F-C6407B836B0D}" dt="2024-05-15T14:52:34.533" v="4699" actId="20577"/>
          <ac:spMkLst>
            <pc:docMk/>
            <pc:sldMk cId="2292604157" sldId="319"/>
            <ac:spMk id="4" creationId="{35DAE2D7-E247-9118-B66E-8B5B135FF90E}"/>
          </ac:spMkLst>
        </pc:spChg>
      </pc:sldChg>
      <pc:sldChg chg="modSp new mod">
        <pc:chgData name="Danielle Wieczorek" userId="9a96e071-6b8f-4b97-a20d-1ca3bde3478f" providerId="ADAL" clId="{0D243CE3-6B8A-4EDC-B48F-C6407B836B0D}" dt="2024-05-15T14:29:02.737" v="3884" actId="27636"/>
        <pc:sldMkLst>
          <pc:docMk/>
          <pc:sldMk cId="3348628874" sldId="320"/>
        </pc:sldMkLst>
        <pc:spChg chg="mod">
          <ac:chgData name="Danielle Wieczorek" userId="9a96e071-6b8f-4b97-a20d-1ca3bde3478f" providerId="ADAL" clId="{0D243CE3-6B8A-4EDC-B48F-C6407B836B0D}" dt="2024-05-15T13:58:55.979" v="3741" actId="20577"/>
          <ac:spMkLst>
            <pc:docMk/>
            <pc:sldMk cId="3348628874" sldId="320"/>
            <ac:spMk id="2" creationId="{6A9B6B70-43A2-4C89-0A22-6860CCC37FEB}"/>
          </ac:spMkLst>
        </pc:spChg>
        <pc:spChg chg="mod">
          <ac:chgData name="Danielle Wieczorek" userId="9a96e071-6b8f-4b97-a20d-1ca3bde3478f" providerId="ADAL" clId="{0D243CE3-6B8A-4EDC-B48F-C6407B836B0D}" dt="2024-05-15T14:29:02.737" v="3884" actId="27636"/>
          <ac:spMkLst>
            <pc:docMk/>
            <pc:sldMk cId="3348628874" sldId="320"/>
            <ac:spMk id="3" creationId="{A8AE2487-0D32-04F9-695C-42A7470CAF67}"/>
          </ac:spMkLst>
        </pc:spChg>
        <pc:spChg chg="mod">
          <ac:chgData name="Danielle Wieczorek" userId="9a96e071-6b8f-4b97-a20d-1ca3bde3478f" providerId="ADAL" clId="{0D243CE3-6B8A-4EDC-B48F-C6407B836B0D}" dt="2024-05-15T13:59:30.199" v="3849" actId="5793"/>
          <ac:spMkLst>
            <pc:docMk/>
            <pc:sldMk cId="3348628874" sldId="320"/>
            <ac:spMk id="4" creationId="{C2D39EAF-6C52-557C-470F-4C88EBE04774}"/>
          </ac:spMkLst>
        </pc:spChg>
      </pc:sldChg>
      <pc:sldChg chg="modSp new mod">
        <pc:chgData name="Danielle Wieczorek" userId="9a96e071-6b8f-4b97-a20d-1ca3bde3478f" providerId="ADAL" clId="{0D243CE3-6B8A-4EDC-B48F-C6407B836B0D}" dt="2024-05-15T15:27:55.024" v="4898" actId="20577"/>
        <pc:sldMkLst>
          <pc:docMk/>
          <pc:sldMk cId="1504098673" sldId="321"/>
        </pc:sldMkLst>
        <pc:spChg chg="mod">
          <ac:chgData name="Danielle Wieczorek" userId="9a96e071-6b8f-4b97-a20d-1ca3bde3478f" providerId="ADAL" clId="{0D243CE3-6B8A-4EDC-B48F-C6407B836B0D}" dt="2024-05-15T15:27:55.024" v="4898" actId="20577"/>
          <ac:spMkLst>
            <pc:docMk/>
            <pc:sldMk cId="1504098673" sldId="321"/>
            <ac:spMk id="2" creationId="{0B74D1E4-0F9D-3884-76D9-5C8F2215BB97}"/>
          </ac:spMkLst>
        </pc:spChg>
        <pc:spChg chg="mod">
          <ac:chgData name="Danielle Wieczorek" userId="9a96e071-6b8f-4b97-a20d-1ca3bde3478f" providerId="ADAL" clId="{0D243CE3-6B8A-4EDC-B48F-C6407B836B0D}" dt="2024-05-15T15:27:28.908" v="4822" actId="20577"/>
          <ac:spMkLst>
            <pc:docMk/>
            <pc:sldMk cId="1504098673" sldId="321"/>
            <ac:spMk id="3" creationId="{C8A19839-FE76-FC34-119C-EED1CAFE8499}"/>
          </ac:spMkLst>
        </pc:spChg>
      </pc:sldChg>
      <pc:sldChg chg="addSp delSp modSp new mod modNotesTx">
        <pc:chgData name="Danielle Wieczorek" userId="9a96e071-6b8f-4b97-a20d-1ca3bde3478f" providerId="ADAL" clId="{0D243CE3-6B8A-4EDC-B48F-C6407B836B0D}" dt="2024-05-15T14:50:40.323" v="4479"/>
        <pc:sldMkLst>
          <pc:docMk/>
          <pc:sldMk cId="3189927343" sldId="322"/>
        </pc:sldMkLst>
        <pc:spChg chg="mod">
          <ac:chgData name="Danielle Wieczorek" userId="9a96e071-6b8f-4b97-a20d-1ca3bde3478f" providerId="ADAL" clId="{0D243CE3-6B8A-4EDC-B48F-C6407B836B0D}" dt="2024-05-15T14:35:05.315" v="4029" actId="20577"/>
          <ac:spMkLst>
            <pc:docMk/>
            <pc:sldMk cId="3189927343" sldId="322"/>
            <ac:spMk id="2" creationId="{C55361F7-62FC-4652-6507-337937517030}"/>
          </ac:spMkLst>
        </pc:spChg>
        <pc:spChg chg="mod">
          <ac:chgData name="Danielle Wieczorek" userId="9a96e071-6b8f-4b97-a20d-1ca3bde3478f" providerId="ADAL" clId="{0D243CE3-6B8A-4EDC-B48F-C6407B836B0D}" dt="2024-05-15T14:29:02.699" v="3883" actId="27636"/>
          <ac:spMkLst>
            <pc:docMk/>
            <pc:sldMk cId="3189927343" sldId="322"/>
            <ac:spMk id="3" creationId="{560B58BA-2F5A-D885-EDC7-977500D1AEAE}"/>
          </ac:spMkLst>
        </pc:spChg>
        <pc:spChg chg="del">
          <ac:chgData name="Danielle Wieczorek" userId="9a96e071-6b8f-4b97-a20d-1ca3bde3478f" providerId="ADAL" clId="{0D243CE3-6B8A-4EDC-B48F-C6407B836B0D}" dt="2024-05-15T14:29:02.481" v="3882"/>
          <ac:spMkLst>
            <pc:docMk/>
            <pc:sldMk cId="3189927343" sldId="322"/>
            <ac:spMk id="4" creationId="{85164247-2453-27DB-A367-E35B427E6846}"/>
          </ac:spMkLst>
        </pc:spChg>
        <pc:spChg chg="add del mod">
          <ac:chgData name="Danielle Wieczorek" userId="9a96e071-6b8f-4b97-a20d-1ca3bde3478f" providerId="ADAL" clId="{0D243CE3-6B8A-4EDC-B48F-C6407B836B0D}" dt="2024-05-15T14:34:32.008" v="4028" actId="20577"/>
          <ac:spMkLst>
            <pc:docMk/>
            <pc:sldMk cId="3189927343" sldId="322"/>
            <ac:spMk id="8" creationId="{EF34B980-0C69-A1FC-376D-1B5246EB18B3}"/>
          </ac:spMkLst>
        </pc:spChg>
        <pc:spChg chg="add del">
          <ac:chgData name="Danielle Wieczorek" userId="9a96e071-6b8f-4b97-a20d-1ca3bde3478f" providerId="ADAL" clId="{0D243CE3-6B8A-4EDC-B48F-C6407B836B0D}" dt="2024-05-15T14:30:52.767" v="3948" actId="22"/>
          <ac:spMkLst>
            <pc:docMk/>
            <pc:sldMk cId="3189927343" sldId="322"/>
            <ac:spMk id="12" creationId="{C7853629-C41B-457D-E0AB-169790AD611A}"/>
          </ac:spMkLst>
        </pc:spChg>
        <pc:picChg chg="add del mod modCrop">
          <ac:chgData name="Danielle Wieczorek" userId="9a96e071-6b8f-4b97-a20d-1ca3bde3478f" providerId="ADAL" clId="{0D243CE3-6B8A-4EDC-B48F-C6407B836B0D}" dt="2024-05-15T14:29:46.912" v="3901" actId="478"/>
          <ac:picMkLst>
            <pc:docMk/>
            <pc:sldMk cId="3189927343" sldId="322"/>
            <ac:picMk id="6" creationId="{1E5FAA39-C469-424F-8404-A7F44F5F1D13}"/>
          </ac:picMkLst>
        </pc:picChg>
        <pc:picChg chg="add mod">
          <ac:chgData name="Danielle Wieczorek" userId="9a96e071-6b8f-4b97-a20d-1ca3bde3478f" providerId="ADAL" clId="{0D243CE3-6B8A-4EDC-B48F-C6407B836B0D}" dt="2024-05-15T14:30:40.590" v="3910"/>
          <ac:picMkLst>
            <pc:docMk/>
            <pc:sldMk cId="3189927343" sldId="322"/>
            <ac:picMk id="10" creationId="{D9E98E98-8820-094A-CBD4-8E884B619CDE}"/>
          </ac:picMkLst>
        </pc:picChg>
        <pc:picChg chg="add mod">
          <ac:chgData name="Danielle Wieczorek" userId="9a96e071-6b8f-4b97-a20d-1ca3bde3478f" providerId="ADAL" clId="{0D243CE3-6B8A-4EDC-B48F-C6407B836B0D}" dt="2024-05-15T14:34:08.730" v="3968" actId="1076"/>
          <ac:picMkLst>
            <pc:docMk/>
            <pc:sldMk cId="3189927343" sldId="322"/>
            <ac:picMk id="14" creationId="{3CDF5CF4-FD0D-9C15-BE61-90E7947A6F4B}"/>
          </ac:picMkLst>
        </pc:picChg>
        <pc:picChg chg="add del mod">
          <ac:chgData name="Danielle Wieczorek" userId="9a96e071-6b8f-4b97-a20d-1ca3bde3478f" providerId="ADAL" clId="{0D243CE3-6B8A-4EDC-B48F-C6407B836B0D}" dt="2024-05-15T14:33:28.165" v="3958" actId="478"/>
          <ac:picMkLst>
            <pc:docMk/>
            <pc:sldMk cId="3189927343" sldId="322"/>
            <ac:picMk id="16" creationId="{9BB9C731-3553-299D-6CCB-C724882E9DA3}"/>
          </ac:picMkLst>
        </pc:picChg>
        <pc:picChg chg="add mod">
          <ac:chgData name="Danielle Wieczorek" userId="9a96e071-6b8f-4b97-a20d-1ca3bde3478f" providerId="ADAL" clId="{0D243CE3-6B8A-4EDC-B48F-C6407B836B0D}" dt="2024-05-15T14:34:06.397" v="3967" actId="1076"/>
          <ac:picMkLst>
            <pc:docMk/>
            <pc:sldMk cId="3189927343" sldId="322"/>
            <ac:picMk id="18" creationId="{623FC7FB-7BAD-9427-54AF-358F51448E87}"/>
          </ac:picMkLst>
        </pc:picChg>
      </pc:sldChg>
      <pc:sldChg chg="modSp new mod">
        <pc:chgData name="Danielle Wieczorek" userId="9a96e071-6b8f-4b97-a20d-1ca3bde3478f" providerId="ADAL" clId="{0D243CE3-6B8A-4EDC-B48F-C6407B836B0D}" dt="2024-05-15T14:36:13.343" v="4202" actId="1076"/>
        <pc:sldMkLst>
          <pc:docMk/>
          <pc:sldMk cId="1260548826" sldId="323"/>
        </pc:sldMkLst>
        <pc:spChg chg="mod">
          <ac:chgData name="Danielle Wieczorek" userId="9a96e071-6b8f-4b97-a20d-1ca3bde3478f" providerId="ADAL" clId="{0D243CE3-6B8A-4EDC-B48F-C6407B836B0D}" dt="2024-05-15T14:36:13.343" v="4202" actId="1076"/>
          <ac:spMkLst>
            <pc:docMk/>
            <pc:sldMk cId="1260548826" sldId="323"/>
            <ac:spMk id="2" creationId="{13618190-AA25-458B-DB4C-78260CBED087}"/>
          </ac:spMkLst>
        </pc:spChg>
        <pc:spChg chg="mod">
          <ac:chgData name="Danielle Wieczorek" userId="9a96e071-6b8f-4b97-a20d-1ca3bde3478f" providerId="ADAL" clId="{0D243CE3-6B8A-4EDC-B48F-C6407B836B0D}" dt="2024-05-15T14:35:13.937" v="4042" actId="20577"/>
          <ac:spMkLst>
            <pc:docMk/>
            <pc:sldMk cId="1260548826" sldId="323"/>
            <ac:spMk id="3" creationId="{F9358B05-C012-FA32-15CA-4AE93589A22F}"/>
          </ac:spMkLst>
        </pc:spChg>
      </pc:sldChg>
      <pc:sldChg chg="addSp delSp modSp add mod modNotesTx">
        <pc:chgData name="Danielle Wieczorek" userId="9a96e071-6b8f-4b97-a20d-1ca3bde3478f" providerId="ADAL" clId="{0D243CE3-6B8A-4EDC-B48F-C6407B836B0D}" dt="2024-05-15T14:47:21.262" v="4407" actId="27636"/>
        <pc:sldMkLst>
          <pc:docMk/>
          <pc:sldMk cId="1949563751" sldId="324"/>
        </pc:sldMkLst>
        <pc:spChg chg="mod">
          <ac:chgData name="Danielle Wieczorek" userId="9a96e071-6b8f-4b97-a20d-1ca3bde3478f" providerId="ADAL" clId="{0D243CE3-6B8A-4EDC-B48F-C6407B836B0D}" dt="2024-05-15T14:45:11.723" v="4322" actId="20577"/>
          <ac:spMkLst>
            <pc:docMk/>
            <pc:sldMk cId="1949563751" sldId="324"/>
            <ac:spMk id="2" creationId="{11B1A2B7-5FCF-4582-9D39-DF61CD05229E}"/>
          </ac:spMkLst>
        </pc:spChg>
        <pc:spChg chg="mod">
          <ac:chgData name="Danielle Wieczorek" userId="9a96e071-6b8f-4b97-a20d-1ca3bde3478f" providerId="ADAL" clId="{0D243CE3-6B8A-4EDC-B48F-C6407B836B0D}" dt="2024-05-15T14:47:21.262" v="4407" actId="27636"/>
          <ac:spMkLst>
            <pc:docMk/>
            <pc:sldMk cId="1949563751" sldId="324"/>
            <ac:spMk id="5" creationId="{635FBDD5-BF02-5C05-A283-D8CEBAF304B9}"/>
          </ac:spMkLst>
        </pc:spChg>
        <pc:picChg chg="del">
          <ac:chgData name="Danielle Wieczorek" userId="9a96e071-6b8f-4b97-a20d-1ca3bde3478f" providerId="ADAL" clId="{0D243CE3-6B8A-4EDC-B48F-C6407B836B0D}" dt="2024-05-15T14:44:43.388" v="4286" actId="478"/>
          <ac:picMkLst>
            <pc:docMk/>
            <pc:sldMk cId="1949563751" sldId="324"/>
            <ac:picMk id="7" creationId="{58D6856F-2BAF-ED6F-9F0C-D1871602EEFD}"/>
          </ac:picMkLst>
        </pc:picChg>
        <pc:picChg chg="add mod">
          <ac:chgData name="Danielle Wieczorek" userId="9a96e071-6b8f-4b97-a20d-1ca3bde3478f" providerId="ADAL" clId="{0D243CE3-6B8A-4EDC-B48F-C6407B836B0D}" dt="2024-05-15T14:44:56.218" v="4293" actId="1076"/>
          <ac:picMkLst>
            <pc:docMk/>
            <pc:sldMk cId="1949563751" sldId="324"/>
            <ac:picMk id="4098" creationId="{58FA6397-445B-FA67-7C40-B92C50748289}"/>
          </ac:picMkLst>
        </pc:picChg>
        <pc:cxnChg chg="del">
          <ac:chgData name="Danielle Wieczorek" userId="9a96e071-6b8f-4b97-a20d-1ca3bde3478f" providerId="ADAL" clId="{0D243CE3-6B8A-4EDC-B48F-C6407B836B0D}" dt="2024-05-15T14:44:53.768" v="4292" actId="478"/>
          <ac:cxnSpMkLst>
            <pc:docMk/>
            <pc:sldMk cId="1949563751" sldId="324"/>
            <ac:cxnSpMk id="8" creationId="{825F1BCB-ED2E-1979-CACE-BBA4BE874C19}"/>
          </ac:cxnSpMkLst>
        </pc:cxnChg>
        <pc:cxnChg chg="del">
          <ac:chgData name="Danielle Wieczorek" userId="9a96e071-6b8f-4b97-a20d-1ca3bde3478f" providerId="ADAL" clId="{0D243CE3-6B8A-4EDC-B48F-C6407B836B0D}" dt="2024-05-15T14:44:50.754" v="4290" actId="478"/>
          <ac:cxnSpMkLst>
            <pc:docMk/>
            <pc:sldMk cId="1949563751" sldId="324"/>
            <ac:cxnSpMk id="10" creationId="{8195FECF-F8C6-6A4C-6B7B-4BCAFC26CCF8}"/>
          </ac:cxnSpMkLst>
        </pc:cxnChg>
      </pc:sldChg>
      <pc:sldChg chg="addSp delSp modSp new mod modNotesTx">
        <pc:chgData name="Danielle Wieczorek" userId="9a96e071-6b8f-4b97-a20d-1ca3bde3478f" providerId="ADAL" clId="{0D243CE3-6B8A-4EDC-B48F-C6407B836B0D}" dt="2024-05-15T17:08:56.868" v="5095"/>
        <pc:sldMkLst>
          <pc:docMk/>
          <pc:sldMk cId="2927276719" sldId="325"/>
        </pc:sldMkLst>
        <pc:spChg chg="mod">
          <ac:chgData name="Danielle Wieczorek" userId="9a96e071-6b8f-4b97-a20d-1ca3bde3478f" providerId="ADAL" clId="{0D243CE3-6B8A-4EDC-B48F-C6407B836B0D}" dt="2024-05-15T14:44:04.204" v="4273" actId="20577"/>
          <ac:spMkLst>
            <pc:docMk/>
            <pc:sldMk cId="2927276719" sldId="325"/>
            <ac:spMk id="2" creationId="{943CAE52-1DA2-5B32-BF2E-EEE06B15E87A}"/>
          </ac:spMkLst>
        </pc:spChg>
        <pc:spChg chg="mod">
          <ac:chgData name="Danielle Wieczorek" userId="9a96e071-6b8f-4b97-a20d-1ca3bde3478f" providerId="ADAL" clId="{0D243CE3-6B8A-4EDC-B48F-C6407B836B0D}" dt="2024-05-15T14:43:45.296" v="4243" actId="27636"/>
          <ac:spMkLst>
            <pc:docMk/>
            <pc:sldMk cId="2927276719" sldId="325"/>
            <ac:spMk id="3" creationId="{CF1CC684-8F1E-BE25-64D4-33C2F544CAD9}"/>
          </ac:spMkLst>
        </pc:spChg>
        <pc:spChg chg="del">
          <ac:chgData name="Danielle Wieczorek" userId="9a96e071-6b8f-4b97-a20d-1ca3bde3478f" providerId="ADAL" clId="{0D243CE3-6B8A-4EDC-B48F-C6407B836B0D}" dt="2024-05-15T14:43:52.879" v="4245" actId="478"/>
          <ac:spMkLst>
            <pc:docMk/>
            <pc:sldMk cId="2927276719" sldId="325"/>
            <ac:spMk id="4" creationId="{3685F657-3DF1-EDFE-A661-DB72389F2E19}"/>
          </ac:spMkLst>
        </pc:spChg>
        <pc:picChg chg="add mod">
          <ac:chgData name="Danielle Wieczorek" userId="9a96e071-6b8f-4b97-a20d-1ca3bde3478f" providerId="ADAL" clId="{0D243CE3-6B8A-4EDC-B48F-C6407B836B0D}" dt="2024-05-15T14:43:57.472" v="4246" actId="1076"/>
          <ac:picMkLst>
            <pc:docMk/>
            <pc:sldMk cId="2927276719" sldId="325"/>
            <ac:picMk id="5" creationId="{258BDE30-48F3-EB57-C20C-A97EC4E90EB1}"/>
          </ac:picMkLst>
        </pc:picChg>
      </pc:sldChg>
      <pc:sldChg chg="new del">
        <pc:chgData name="Danielle Wieczorek" userId="9a96e071-6b8f-4b97-a20d-1ca3bde3478f" providerId="ADAL" clId="{0D243CE3-6B8A-4EDC-B48F-C6407B836B0D}" dt="2024-05-15T14:52:58.811" v="4715" actId="47"/>
        <pc:sldMkLst>
          <pc:docMk/>
          <pc:sldMk cId="117209216" sldId="326"/>
        </pc:sldMkLst>
      </pc:sldChg>
      <pc:sldChg chg="add del">
        <pc:chgData name="Danielle Wieczorek" userId="9a96e071-6b8f-4b97-a20d-1ca3bde3478f" providerId="ADAL" clId="{0D243CE3-6B8A-4EDC-B48F-C6407B836B0D}" dt="2024-05-15T14:48:28.572" v="4411"/>
        <pc:sldMkLst>
          <pc:docMk/>
          <pc:sldMk cId="383280436" sldId="326"/>
        </pc:sldMkLst>
      </pc:sldChg>
      <pc:sldChg chg="modSp new del mod">
        <pc:chgData name="Danielle Wieczorek" userId="9a96e071-6b8f-4b97-a20d-1ca3bde3478f" providerId="ADAL" clId="{0D243CE3-6B8A-4EDC-B48F-C6407B836B0D}" dt="2024-05-15T15:27:57.893" v="4899" actId="47"/>
        <pc:sldMkLst>
          <pc:docMk/>
          <pc:sldMk cId="1615048191" sldId="327"/>
        </pc:sldMkLst>
        <pc:spChg chg="mod">
          <ac:chgData name="Danielle Wieczorek" userId="9a96e071-6b8f-4b97-a20d-1ca3bde3478f" providerId="ADAL" clId="{0D243CE3-6B8A-4EDC-B48F-C6407B836B0D}" dt="2024-05-15T14:52:57.066" v="4714" actId="20577"/>
          <ac:spMkLst>
            <pc:docMk/>
            <pc:sldMk cId="1615048191" sldId="327"/>
            <ac:spMk id="2" creationId="{B0FB2976-A9E4-1F27-226F-EE51B233EB0E}"/>
          </ac:spMkLst>
        </pc:spChg>
      </pc:sldChg>
      <pc:sldChg chg="modSp new mod">
        <pc:chgData name="Danielle Wieczorek" userId="9a96e071-6b8f-4b97-a20d-1ca3bde3478f" providerId="ADAL" clId="{0D243CE3-6B8A-4EDC-B48F-C6407B836B0D}" dt="2024-05-16T00:28:04.146" v="5239" actId="27636"/>
        <pc:sldMkLst>
          <pc:docMk/>
          <pc:sldMk cId="1851141937" sldId="328"/>
        </pc:sldMkLst>
        <pc:spChg chg="mod">
          <ac:chgData name="Danielle Wieczorek" userId="9a96e071-6b8f-4b97-a20d-1ca3bde3478f" providerId="ADAL" clId="{0D243CE3-6B8A-4EDC-B48F-C6407B836B0D}" dt="2024-05-15T15:26:52.600" v="4815"/>
          <ac:spMkLst>
            <pc:docMk/>
            <pc:sldMk cId="1851141937" sldId="328"/>
            <ac:spMk id="2" creationId="{3D9D81F5-FCF0-F6C3-27ED-301230DECEE2}"/>
          </ac:spMkLst>
        </pc:spChg>
        <pc:spChg chg="mod">
          <ac:chgData name="Danielle Wieczorek" userId="9a96e071-6b8f-4b97-a20d-1ca3bde3478f" providerId="ADAL" clId="{0D243CE3-6B8A-4EDC-B48F-C6407B836B0D}" dt="2024-05-16T00:28:04.146" v="5239" actId="27636"/>
          <ac:spMkLst>
            <pc:docMk/>
            <pc:sldMk cId="1851141937" sldId="328"/>
            <ac:spMk id="3" creationId="{0FF53350-D4BE-E108-09AC-8B57333C17C1}"/>
          </ac:spMkLst>
        </pc:spChg>
        <pc:spChg chg="mod">
          <ac:chgData name="Danielle Wieczorek" userId="9a96e071-6b8f-4b97-a20d-1ca3bde3478f" providerId="ADAL" clId="{0D243CE3-6B8A-4EDC-B48F-C6407B836B0D}" dt="2024-05-15T15:24:29.248" v="4739" actId="15"/>
          <ac:spMkLst>
            <pc:docMk/>
            <pc:sldMk cId="1851141937" sldId="328"/>
            <ac:spMk id="4" creationId="{27D039AB-FA87-02A0-9FD4-9DC6C0E81E3D}"/>
          </ac:spMkLst>
        </pc:spChg>
      </pc:sldChg>
      <pc:sldChg chg="modSp new mod ord">
        <pc:chgData name="Danielle Wieczorek" userId="9a96e071-6b8f-4b97-a20d-1ca3bde3478f" providerId="ADAL" clId="{0D243CE3-6B8A-4EDC-B48F-C6407B836B0D}" dt="2024-05-16T00:28:04.033" v="5238" actId="27636"/>
        <pc:sldMkLst>
          <pc:docMk/>
          <pc:sldMk cId="2794316404" sldId="329"/>
        </pc:sldMkLst>
        <pc:spChg chg="mod">
          <ac:chgData name="Danielle Wieczorek" userId="9a96e071-6b8f-4b97-a20d-1ca3bde3478f" providerId="ADAL" clId="{0D243CE3-6B8A-4EDC-B48F-C6407B836B0D}" dt="2024-05-15T15:32:13.581" v="5091" actId="20577"/>
          <ac:spMkLst>
            <pc:docMk/>
            <pc:sldMk cId="2794316404" sldId="329"/>
            <ac:spMk id="2" creationId="{EBE06348-5DC8-160F-D786-2393D154E51C}"/>
          </ac:spMkLst>
        </pc:spChg>
        <pc:spChg chg="mod">
          <ac:chgData name="Danielle Wieczorek" userId="9a96e071-6b8f-4b97-a20d-1ca3bde3478f" providerId="ADAL" clId="{0D243CE3-6B8A-4EDC-B48F-C6407B836B0D}" dt="2024-05-16T00:28:04.033" v="5238" actId="27636"/>
          <ac:spMkLst>
            <pc:docMk/>
            <pc:sldMk cId="2794316404" sldId="329"/>
            <ac:spMk id="3" creationId="{66E20984-8419-68A2-E790-EA9A396875D5}"/>
          </ac:spMkLst>
        </pc:spChg>
        <pc:spChg chg="mod">
          <ac:chgData name="Danielle Wieczorek" userId="9a96e071-6b8f-4b97-a20d-1ca3bde3478f" providerId="ADAL" clId="{0D243CE3-6B8A-4EDC-B48F-C6407B836B0D}" dt="2024-05-15T15:32:08.520" v="5090" actId="404"/>
          <ac:spMkLst>
            <pc:docMk/>
            <pc:sldMk cId="2794316404" sldId="329"/>
            <ac:spMk id="4" creationId="{A2FE90AB-C96E-144E-4145-2022A0157D4E}"/>
          </ac:spMkLst>
        </pc:spChg>
      </pc:sldChg>
    </pc:docChg>
  </pc:docChgLst>
  <pc:docChgLst>
    <pc:chgData name="Caroline Schwartz" userId="S::cschwartz@exceptionalchildren.org::95f8e4fb-8774-4a3f-9571-a98625d44c65" providerId="AD" clId="Web-{4B309E1D-877E-BAC6-7E23-713C4F69768D}"/>
    <pc:docChg chg="modSld">
      <pc:chgData name="Caroline Schwartz" userId="S::cschwartz@exceptionalchildren.org::95f8e4fb-8774-4a3f-9571-a98625d44c65" providerId="AD" clId="Web-{4B309E1D-877E-BAC6-7E23-713C4F69768D}" dt="2024-05-15T17:34:14.400" v="168" actId="20577"/>
      <pc:docMkLst>
        <pc:docMk/>
      </pc:docMkLst>
      <pc:sldChg chg="modSp">
        <pc:chgData name="Caroline Schwartz" userId="S::cschwartz@exceptionalchildren.org::95f8e4fb-8774-4a3f-9571-a98625d44c65" providerId="AD" clId="Web-{4B309E1D-877E-BAC6-7E23-713C4F69768D}" dt="2024-05-15T17:34:14.400" v="168" actId="20577"/>
        <pc:sldMkLst>
          <pc:docMk/>
          <pc:sldMk cId="2372337875" sldId="264"/>
        </pc:sldMkLst>
        <pc:spChg chg="mod">
          <ac:chgData name="Caroline Schwartz" userId="S::cschwartz@exceptionalchildren.org::95f8e4fb-8774-4a3f-9571-a98625d44c65" providerId="AD" clId="Web-{4B309E1D-877E-BAC6-7E23-713C4F69768D}" dt="2024-05-15T17:34:14.400" v="168" actId="20577"/>
          <ac:spMkLst>
            <pc:docMk/>
            <pc:sldMk cId="2372337875" sldId="264"/>
            <ac:spMk id="2" creationId="{47C5A520-BA17-AE90-049C-FC8FE4575D09}"/>
          </ac:spMkLst>
        </pc:spChg>
      </pc:sldChg>
      <pc:sldChg chg="modNotes">
        <pc:chgData name="Caroline Schwartz" userId="S::cschwartz@exceptionalchildren.org::95f8e4fb-8774-4a3f-9571-a98625d44c65" providerId="AD" clId="Web-{4B309E1D-877E-BAC6-7E23-713C4F69768D}" dt="2024-05-15T15:46:50.426" v="156"/>
        <pc:sldMkLst>
          <pc:docMk/>
          <pc:sldMk cId="1708110236" sldId="30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60E043-D30F-4DB1-8B09-57F7FF5D405A}"/>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AA5E284-5716-4B53-AB71-DB8C1EC43EF0}"/>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4296A650-3E27-4D13-A1A6-984A802F0D72}" type="datetimeFigureOut">
              <a:rPr lang="en-US" smtClean="0"/>
              <a:t>6/5/2024</a:t>
            </a:fld>
            <a:endParaRPr lang="en-US"/>
          </a:p>
        </p:txBody>
      </p:sp>
      <p:sp>
        <p:nvSpPr>
          <p:cNvPr id="5" name="Slide Number Placeholder 4">
            <a:extLst>
              <a:ext uri="{FF2B5EF4-FFF2-40B4-BE49-F238E27FC236}">
                <a16:creationId xmlns:a16="http://schemas.microsoft.com/office/drawing/2014/main" id="{625A7D80-211F-4006-8442-FC52CE919776}"/>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379F7A2E-38A9-42E2-8E29-4D49DBDFE5D6}" type="slidenum">
              <a:rPr lang="en-US" smtClean="0"/>
              <a:t>‹#›</a:t>
            </a:fld>
            <a:endParaRPr lang="en-US"/>
          </a:p>
        </p:txBody>
      </p:sp>
    </p:spTree>
    <p:extLst>
      <p:ext uri="{BB962C8B-B14F-4D97-AF65-F5344CB8AC3E}">
        <p14:creationId xmlns:p14="http://schemas.microsoft.com/office/powerpoint/2010/main" val="226801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700" cy="461804"/>
          </a:xfrm>
          <a:prstGeom prst="rect">
            <a:avLst/>
          </a:prstGeom>
        </p:spPr>
        <p:txBody>
          <a:bodyPr vert="horz" lIns="92485" tIns="46243" rIns="92485" bIns="46243" rtlCol="0"/>
          <a:lstStyle>
            <a:lvl1pPr algn="l">
              <a:defRPr sz="1200"/>
            </a:lvl1pPr>
          </a:lstStyle>
          <a:p>
            <a:endParaRPr lang="en-US"/>
          </a:p>
        </p:txBody>
      </p:sp>
      <p:sp>
        <p:nvSpPr>
          <p:cNvPr id="3" name="Date Placeholder 2"/>
          <p:cNvSpPr>
            <a:spLocks noGrp="1"/>
          </p:cNvSpPr>
          <p:nvPr>
            <p:ph type="dt" idx="1"/>
          </p:nvPr>
        </p:nvSpPr>
        <p:spPr>
          <a:xfrm>
            <a:off x="3936767" y="0"/>
            <a:ext cx="3011700" cy="461804"/>
          </a:xfrm>
          <a:prstGeom prst="rect">
            <a:avLst/>
          </a:prstGeom>
        </p:spPr>
        <p:txBody>
          <a:bodyPr vert="horz" lIns="92485" tIns="46243" rIns="92485" bIns="46243" rtlCol="0"/>
          <a:lstStyle>
            <a:lvl1pPr algn="r">
              <a:defRPr sz="1200"/>
            </a:lvl1pPr>
          </a:lstStyle>
          <a:p>
            <a:fld id="{0644E865-4DDB-47C3-AC4D-5BE99775275D}" type="datetimeFigureOut">
              <a:rPr lang="en-US" smtClean="0"/>
              <a:pPr/>
              <a:t>6/5/2024</a:t>
            </a:fld>
            <a:endParaRPr lang="en-US"/>
          </a:p>
        </p:txBody>
      </p:sp>
      <p:sp>
        <p:nvSpPr>
          <p:cNvPr id="4" name="Slide Image Placeholder 3"/>
          <p:cNvSpPr>
            <a:spLocks noGrp="1" noRot="1" noChangeAspect="1"/>
          </p:cNvSpPr>
          <p:nvPr>
            <p:ph type="sldImg" idx="2"/>
          </p:nvPr>
        </p:nvSpPr>
        <p:spPr>
          <a:xfrm>
            <a:off x="1166813" y="693738"/>
            <a:ext cx="4616450" cy="3462337"/>
          </a:xfrm>
          <a:prstGeom prst="rect">
            <a:avLst/>
          </a:prstGeom>
          <a:noFill/>
          <a:ln w="12700">
            <a:solidFill>
              <a:prstClr val="black"/>
            </a:solidFill>
          </a:ln>
        </p:spPr>
        <p:txBody>
          <a:bodyPr vert="horz" lIns="92485" tIns="46243" rIns="92485" bIns="46243"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5" tIns="46243" rIns="92485" bIns="4624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700" cy="461804"/>
          </a:xfrm>
          <a:prstGeom prst="rect">
            <a:avLst/>
          </a:prstGeom>
        </p:spPr>
        <p:txBody>
          <a:bodyPr vert="horz" lIns="92485" tIns="46243" rIns="92485" bIns="46243" rtlCol="0" anchor="b"/>
          <a:lstStyle>
            <a:lvl1pPr algn="l">
              <a:defRPr sz="1200"/>
            </a:lvl1pPr>
          </a:lstStyle>
          <a:p>
            <a:endParaRPr lang="en-US"/>
          </a:p>
        </p:txBody>
      </p:sp>
      <p:sp>
        <p:nvSpPr>
          <p:cNvPr id="7" name="Slide Number Placeholder 6"/>
          <p:cNvSpPr>
            <a:spLocks noGrp="1"/>
          </p:cNvSpPr>
          <p:nvPr>
            <p:ph type="sldNum" sz="quarter" idx="5"/>
          </p:nvPr>
        </p:nvSpPr>
        <p:spPr>
          <a:xfrm>
            <a:off x="3936767" y="8772668"/>
            <a:ext cx="3011700" cy="461804"/>
          </a:xfrm>
          <a:prstGeom prst="rect">
            <a:avLst/>
          </a:prstGeom>
        </p:spPr>
        <p:txBody>
          <a:bodyPr vert="horz" lIns="92485" tIns="46243" rIns="92485" bIns="46243" rtlCol="0" anchor="b"/>
          <a:lstStyle>
            <a:lvl1pPr algn="r">
              <a:defRPr sz="1200"/>
            </a:lvl1pPr>
          </a:lstStyle>
          <a:p>
            <a:fld id="{20E77304-F0AF-4D45-BBA4-480E7CA91B63}" type="slidenum">
              <a:rPr lang="en-US" smtClean="0"/>
              <a:pPr/>
              <a:t>‹#›</a:t>
            </a:fld>
            <a:endParaRPr lang="en-US"/>
          </a:p>
        </p:txBody>
      </p:sp>
    </p:spTree>
    <p:extLst>
      <p:ext uri="{BB962C8B-B14F-4D97-AF65-F5344CB8AC3E}">
        <p14:creationId xmlns:p14="http://schemas.microsoft.com/office/powerpoint/2010/main" val="1492838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xceptionalchildren.org/teacher-resources"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councilforexceptionalchildren.submittable.com/submit/284968/exceptional-teacher-resource-repository-2024"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LP</a:t>
            </a:r>
          </a:p>
        </p:txBody>
      </p:sp>
      <p:sp>
        <p:nvSpPr>
          <p:cNvPr id="4" name="Slide Number Placeholder 3"/>
          <p:cNvSpPr>
            <a:spLocks noGrp="1"/>
          </p:cNvSpPr>
          <p:nvPr>
            <p:ph type="sldNum" sz="quarter" idx="5"/>
          </p:nvPr>
        </p:nvSpPr>
        <p:spPr/>
        <p:txBody>
          <a:bodyPr/>
          <a:lstStyle/>
          <a:p>
            <a:fld id="{20E77304-F0AF-4D45-BBA4-480E7CA91B63}" type="slidenum">
              <a:rPr lang="en-US" smtClean="0"/>
              <a:pPr/>
              <a:t>2</a:t>
            </a:fld>
            <a:endParaRPr lang="en-US"/>
          </a:p>
        </p:txBody>
      </p:sp>
    </p:spTree>
    <p:extLst>
      <p:ext uri="{BB962C8B-B14F-4D97-AF65-F5344CB8AC3E}">
        <p14:creationId xmlns:p14="http://schemas.microsoft.com/office/powerpoint/2010/main" val="760850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E77304-F0AF-4D45-BBA4-480E7CA91B63}" type="slidenum">
              <a:rPr lang="en-US" smtClean="0"/>
              <a:pPr/>
              <a:t>15</a:t>
            </a:fld>
            <a:endParaRPr lang="en-US"/>
          </a:p>
        </p:txBody>
      </p:sp>
    </p:spTree>
    <p:extLst>
      <p:ext uri="{BB962C8B-B14F-4D97-AF65-F5344CB8AC3E}">
        <p14:creationId xmlns:p14="http://schemas.microsoft.com/office/powerpoint/2010/main" val="3963685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E77304-F0AF-4D45-BBA4-480E7CA91B63}" type="slidenum">
              <a:rPr lang="en-US" smtClean="0"/>
              <a:pPr/>
              <a:t>22</a:t>
            </a:fld>
            <a:endParaRPr lang="en-US"/>
          </a:p>
        </p:txBody>
      </p:sp>
    </p:spTree>
    <p:extLst>
      <p:ext uri="{BB962C8B-B14F-4D97-AF65-F5344CB8AC3E}">
        <p14:creationId xmlns:p14="http://schemas.microsoft.com/office/powerpoint/2010/main" val="2590571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5"/>
          </p:nvPr>
        </p:nvSpPr>
        <p:spPr/>
        <p:txBody>
          <a:bodyPr/>
          <a:lstStyle/>
          <a:p>
            <a:fld id="{20E77304-F0AF-4D45-BBA4-480E7CA91B63}" type="slidenum">
              <a:rPr lang="en-US" smtClean="0"/>
              <a:pPr/>
              <a:t>25</a:t>
            </a:fld>
            <a:endParaRPr lang="en-US"/>
          </a:p>
        </p:txBody>
      </p:sp>
    </p:spTree>
    <p:extLst>
      <p:ext uri="{BB962C8B-B14F-4D97-AF65-F5344CB8AC3E}">
        <p14:creationId xmlns:p14="http://schemas.microsoft.com/office/powerpoint/2010/main" val="3472972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https://cec1785.wufoo.com/forms/q1c6fjr00uat130/</a:t>
            </a:r>
          </a:p>
        </p:txBody>
      </p:sp>
      <p:sp>
        <p:nvSpPr>
          <p:cNvPr id="4" name="Slide Number Placeholder 3"/>
          <p:cNvSpPr>
            <a:spLocks noGrp="1"/>
          </p:cNvSpPr>
          <p:nvPr>
            <p:ph type="sldNum" sz="quarter" idx="5"/>
          </p:nvPr>
        </p:nvSpPr>
        <p:spPr/>
        <p:txBody>
          <a:bodyPr/>
          <a:lstStyle/>
          <a:p>
            <a:fld id="{20E77304-F0AF-4D45-BBA4-480E7CA91B63}" type="slidenum">
              <a:rPr lang="en-US" smtClean="0"/>
              <a:pPr/>
              <a:t>26</a:t>
            </a:fld>
            <a:endParaRPr lang="en-US"/>
          </a:p>
        </p:txBody>
      </p:sp>
    </p:spTree>
    <p:extLst>
      <p:ext uri="{BB962C8B-B14F-4D97-AF65-F5344CB8AC3E}">
        <p14:creationId xmlns:p14="http://schemas.microsoft.com/office/powerpoint/2010/main" val="3706457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rtl="0"/>
            <a:r>
              <a:rPr lang="en-US" dirty="0">
                <a:effectLst/>
              </a:rPr>
              <a:t>New resources have been added to the Exceptional Teacher Resource Repository - check them out </a:t>
            </a:r>
            <a:r>
              <a:rPr lang="en-US" dirty="0">
                <a:hlinkClick r:id="rId3" tooltip="https://exceptionalchildren.org/teacher-resources"/>
              </a:rPr>
              <a:t>here</a:t>
            </a:r>
            <a:r>
              <a:rPr lang="en-US" dirty="0">
                <a:effectLst/>
              </a:rPr>
              <a:t>! Have you created any useful resources this year that have been working well in your school setting?</a:t>
            </a:r>
            <a:r>
              <a:rPr lang="en-US" dirty="0"/>
              <a:t> </a:t>
            </a:r>
            <a:r>
              <a:rPr lang="en-US" dirty="0">
                <a:hlinkClick r:id="rId4" tooltip="https://councilforexceptionalchildren.submittable.com/submit/284968/exceptional-teacher-resource-repository-2024"/>
              </a:rPr>
              <a:t>Share them with us</a:t>
            </a:r>
            <a:r>
              <a:rPr lang="en-US" dirty="0">
                <a:effectLst/>
              </a:rPr>
              <a:t> so you can support other teachers! </a:t>
            </a:r>
            <a:r>
              <a:rPr lang="en-US" b="1" dirty="0">
                <a:effectLst/>
              </a:rPr>
              <a:t>Don’t forget, we are offering $40 gift cards to the first 24 accepted resource submitters in 2024! </a:t>
            </a:r>
            <a:endParaRPr lang="en-US" dirty="0"/>
          </a:p>
        </p:txBody>
      </p:sp>
      <p:sp>
        <p:nvSpPr>
          <p:cNvPr id="4" name="Slide Number Placeholder 3"/>
          <p:cNvSpPr>
            <a:spLocks noGrp="1"/>
          </p:cNvSpPr>
          <p:nvPr>
            <p:ph type="sldNum" sz="quarter" idx="5"/>
          </p:nvPr>
        </p:nvSpPr>
        <p:spPr/>
        <p:txBody>
          <a:bodyPr/>
          <a:lstStyle/>
          <a:p>
            <a:fld id="{20E77304-F0AF-4D45-BBA4-480E7CA91B63}" type="slidenum">
              <a:rPr lang="en-US" smtClean="0"/>
              <a:pPr/>
              <a:t>27</a:t>
            </a:fld>
            <a:endParaRPr lang="en-US"/>
          </a:p>
        </p:txBody>
      </p:sp>
    </p:spTree>
    <p:extLst>
      <p:ext uri="{BB962C8B-B14F-4D97-AF65-F5344CB8AC3E}">
        <p14:creationId xmlns:p14="http://schemas.microsoft.com/office/powerpoint/2010/main" val="2091156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2337"/>
          </a:xfrm>
        </p:spPr>
      </p:sp>
      <p:sp>
        <p:nvSpPr>
          <p:cNvPr id="3" name="Notes Placeholder 2"/>
          <p:cNvSpPr>
            <a:spLocks noGrp="1"/>
          </p:cNvSpPr>
          <p:nvPr>
            <p:ph type="body" idx="1"/>
          </p:nvPr>
        </p:nvSpPr>
        <p:spPr/>
        <p:txBody>
          <a:bodyPr/>
          <a:lstStyle/>
          <a:p>
            <a:r>
              <a:rPr lang="en-US" dirty="0"/>
              <a:t>LP</a:t>
            </a:r>
          </a:p>
          <a:p>
            <a:r>
              <a:rPr lang="en-US" dirty="0"/>
              <a:t>https</a:t>
            </a:r>
            <a:r>
              <a:rPr lang="en-US" sz="1200" dirty="0"/>
              <a:t>://bit.ly/3Jh1MXB</a:t>
            </a:r>
            <a:endParaRPr lang="en-US" dirty="0"/>
          </a:p>
        </p:txBody>
      </p:sp>
      <p:sp>
        <p:nvSpPr>
          <p:cNvPr id="4" name="Slide Number Placeholder 3"/>
          <p:cNvSpPr>
            <a:spLocks noGrp="1"/>
          </p:cNvSpPr>
          <p:nvPr>
            <p:ph type="sldNum" sz="quarter" idx="5"/>
          </p:nvPr>
        </p:nvSpPr>
        <p:spPr/>
        <p:txBody>
          <a:bodyPr/>
          <a:lstStyle/>
          <a:p>
            <a:fld id="{7C630745-2268-4784-9822-C59BC27BF2E3}" type="slidenum">
              <a:rPr lang="en-US" smtClean="0"/>
              <a:t>28</a:t>
            </a:fld>
            <a:endParaRPr lang="en-US"/>
          </a:p>
        </p:txBody>
      </p:sp>
    </p:spTree>
    <p:extLst>
      <p:ext uri="{BB962C8B-B14F-4D97-AF65-F5344CB8AC3E}">
        <p14:creationId xmlns:p14="http://schemas.microsoft.com/office/powerpoint/2010/main" val="1997965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2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Before we get started, please allow me to introduce myself as today’s facilitator, and my colleague Caroline, who is assisting with today’s Town Hall!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242424"/>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42424"/>
                </a:solidFill>
                <a:effectLst/>
                <a:latin typeface="Segoe UI" panose="020B0502040204020203" pitchFamily="34" charset="0"/>
              </a:rPr>
              <a:t>My name is Danielle Wieczorek and I am your go-to contact at CEC headquarters, serving you as the Component Services Manager. As the component services manager, I provide support to our components, concentrating most of my support within our state and provincially based Units. I joined CEC’s staff in April of 2022. As your CSM, I am able to offer varying levels of support to you and your Unit’s board, equipped with seven years of training/resource development, component management, and membership and engagement experiences, addition to my nearly 10 years of volunteer management experience. I am looking forward to building relationships with each and every one of you.</a:t>
            </a:r>
          </a:p>
          <a:p>
            <a:endParaRPr lang="en-US" dirty="0"/>
          </a:p>
          <a:p>
            <a:r>
              <a:rPr lang="en-US" dirty="0"/>
              <a:t>With me today is Caroline Schwartz, CEC’s </a:t>
            </a:r>
            <a:r>
              <a:rPr lang="en-US"/>
              <a:t>other component services manager</a:t>
            </a:r>
            <a:r>
              <a:rPr lang="en-US" dirty="0"/>
              <a:t>. Caroline, would you like to introduce yourself?</a:t>
            </a:r>
            <a:r>
              <a:rPr lang="en-US"/>
              <a:t> </a:t>
            </a:r>
            <a:endParaRPr lang="en-US">
              <a:cs typeface="Calibri"/>
            </a:endParaRPr>
          </a:p>
          <a:p>
            <a:endParaRPr lang="en-US" dirty="0"/>
          </a:p>
          <a:p>
            <a:r>
              <a:rPr lang="en-US" i="1" dirty="0"/>
              <a:t>Thanks for having me, Danielle. I am excited to be joining </a:t>
            </a:r>
            <a:r>
              <a:rPr lang="en-US" i="1"/>
              <a:t>you all today</a:t>
            </a:r>
            <a:r>
              <a:rPr lang="en-US" i="1" dirty="0"/>
              <a:t>. I have been with CEC since September of 2022, coming on board after 4 years of classroom special education teaching experience. </a:t>
            </a:r>
            <a:r>
              <a:rPr lang="en-US" i="1"/>
              <a:t>My role on</a:t>
            </a:r>
            <a:r>
              <a:rPr lang="en-US" i="1" dirty="0"/>
              <a:t> our components team </a:t>
            </a:r>
            <a:r>
              <a:rPr lang="en-US" i="1"/>
              <a:t>supports</a:t>
            </a:r>
            <a:r>
              <a:rPr lang="en-US" i="1" dirty="0"/>
              <a:t> </a:t>
            </a:r>
            <a:r>
              <a:rPr lang="en-US" i="1"/>
              <a:t>a variety of our committees including our diversity and yes I can committee. I also support our student chapters and their advisers</a:t>
            </a:r>
            <a:r>
              <a:rPr lang="en-US" i="1" dirty="0"/>
              <a:t>.</a:t>
            </a:r>
            <a:r>
              <a:rPr lang="en-US" i="1"/>
              <a:t> In addition to my role with CEC, I also work with MAASE, a CASE State Subdivision, as an administrative assistant. </a:t>
            </a:r>
            <a:endParaRPr lang="en-US" i="1">
              <a:cs typeface="Calibri"/>
            </a:endParaRPr>
          </a:p>
          <a:p>
            <a:endParaRPr lang="en-US" dirty="0"/>
          </a:p>
          <a:p>
            <a:r>
              <a:rPr lang="en-US" dirty="0"/>
              <a:t>Thanks, Caroline! Caroline will be joining us today to assist with questions in the chat, as well as taking notes during our conversations today! Thank you, Caroline, for joining us this </a:t>
            </a:r>
            <a:r>
              <a:rPr lang="en-US"/>
              <a:t>afternoon</a:t>
            </a:r>
            <a:r>
              <a:rPr lang="en-US" dirty="0"/>
              <a:t>!</a:t>
            </a:r>
            <a:endParaRPr lang="en-US">
              <a:cs typeface="Calibri"/>
            </a:endParaRPr>
          </a:p>
        </p:txBody>
      </p:sp>
      <p:sp>
        <p:nvSpPr>
          <p:cNvPr id="4" name="Slide Number Placeholder 3"/>
          <p:cNvSpPr>
            <a:spLocks noGrp="1"/>
          </p:cNvSpPr>
          <p:nvPr>
            <p:ph type="sldNum" sz="quarter" idx="5"/>
          </p:nvPr>
        </p:nvSpPr>
        <p:spPr/>
        <p:txBody>
          <a:bodyPr/>
          <a:lstStyle/>
          <a:p>
            <a:fld id="{20E77304-F0AF-4D45-BBA4-480E7CA91B63}" type="slidenum">
              <a:rPr lang="en-US" smtClean="0"/>
              <a:pPr/>
              <a:t>3</a:t>
            </a:fld>
            <a:endParaRPr lang="en-US"/>
          </a:p>
        </p:txBody>
      </p:sp>
    </p:spTree>
    <p:extLst>
      <p:ext uri="{BB962C8B-B14F-4D97-AF65-F5344CB8AC3E}">
        <p14:creationId xmlns:p14="http://schemas.microsoft.com/office/powerpoint/2010/main" val="2583627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discuss the following items listed on the screen. As we cover these topics, we will also have a number of new resources to share with you. All of the resources will be available to you on the Unit Resources page on the CEC website during and after this session. Today’s PowerPoint will be emailed to you all and will be posted to the Unit Resources page in October following the final session offered.  </a:t>
            </a:r>
          </a:p>
        </p:txBody>
      </p:sp>
      <p:sp>
        <p:nvSpPr>
          <p:cNvPr id="4" name="Slide Number Placeholder 3"/>
          <p:cNvSpPr>
            <a:spLocks noGrp="1"/>
          </p:cNvSpPr>
          <p:nvPr>
            <p:ph type="sldNum" sz="quarter" idx="5"/>
          </p:nvPr>
        </p:nvSpPr>
        <p:spPr/>
        <p:txBody>
          <a:bodyPr/>
          <a:lstStyle/>
          <a:p>
            <a:fld id="{20E77304-F0AF-4D45-BBA4-480E7CA91B63}" type="slidenum">
              <a:rPr lang="en-US" smtClean="0"/>
              <a:pPr/>
              <a:t>4</a:t>
            </a:fld>
            <a:endParaRPr lang="en-US"/>
          </a:p>
        </p:txBody>
      </p:sp>
    </p:spTree>
    <p:extLst>
      <p:ext uri="{BB962C8B-B14F-4D97-AF65-F5344CB8AC3E}">
        <p14:creationId xmlns:p14="http://schemas.microsoft.com/office/powerpoint/2010/main" val="3445830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LP</a:t>
            </a:r>
          </a:p>
          <a:p>
            <a:pPr>
              <a:defRPr/>
            </a:pPr>
            <a:r>
              <a:rPr lang="en-US" dirty="0"/>
              <a:t>Before we get started, please complete the attendance form by either scanning QR code on the screen with your cell phone, or by using the link in chat.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*SHARE LINK*</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Link: https://forms.office.com/r/0DPBX4Mz8v</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also asking you to update your Zoom name to include your name and Unit and then tell us your ROLE in the chat!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0E77304-F0AF-4D45-BBA4-480E7CA91B63}" type="slidenum">
              <a:rPr lang="en-US" smtClean="0"/>
              <a:pPr/>
              <a:t>5</a:t>
            </a:fld>
            <a:endParaRPr lang="en-US"/>
          </a:p>
        </p:txBody>
      </p:sp>
    </p:spTree>
    <p:extLst>
      <p:ext uri="{BB962C8B-B14F-4D97-AF65-F5344CB8AC3E}">
        <p14:creationId xmlns:p14="http://schemas.microsoft.com/office/powerpoint/2010/main" val="2568067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LP</a:t>
            </a:r>
          </a:p>
          <a:p>
            <a:r>
              <a:rPr lang="en-US" dirty="0"/>
              <a:t>If you’re unfamiliar with how to update your Zoom display name while on a call, I’ve shared instructions with you on the screen. You can also review the instructions using the link in the chat</a:t>
            </a:r>
          </a:p>
          <a:p>
            <a:endParaRPr lang="en-US" dirty="0"/>
          </a:p>
          <a:p>
            <a:r>
              <a:rPr lang="en-US" dirty="0"/>
              <a:t>*SHARE LINK*</a:t>
            </a:r>
          </a:p>
          <a:p>
            <a:endParaRPr lang="en-US" dirty="0"/>
          </a:p>
          <a:p>
            <a:r>
              <a:rPr lang="en-US" dirty="0"/>
              <a:t>How to update: https://support.zoom.us/hc/en-us/articles/8715431556621-Changing-your-name-on-Zoom</a:t>
            </a:r>
          </a:p>
        </p:txBody>
      </p:sp>
      <p:sp>
        <p:nvSpPr>
          <p:cNvPr id="4" name="Slide Number Placeholder 3"/>
          <p:cNvSpPr>
            <a:spLocks noGrp="1"/>
          </p:cNvSpPr>
          <p:nvPr>
            <p:ph type="sldNum" sz="quarter" idx="5"/>
          </p:nvPr>
        </p:nvSpPr>
        <p:spPr/>
        <p:txBody>
          <a:bodyPr/>
          <a:lstStyle/>
          <a:p>
            <a:fld id="{20E77304-F0AF-4D45-BBA4-480E7CA91B63}" type="slidenum">
              <a:rPr lang="en-US" smtClean="0"/>
              <a:pPr/>
              <a:t>6</a:t>
            </a:fld>
            <a:endParaRPr lang="en-US"/>
          </a:p>
        </p:txBody>
      </p:sp>
    </p:spTree>
    <p:extLst>
      <p:ext uri="{BB962C8B-B14F-4D97-AF65-F5344CB8AC3E}">
        <p14:creationId xmlns:p14="http://schemas.microsoft.com/office/powerpoint/2010/main" val="3887015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Past topics:</a:t>
            </a:r>
          </a:p>
          <a:p>
            <a:r>
              <a:rPr lang="en-US" dirty="0"/>
              <a:t>Mind Mapping and Strategic Goal Setting</a:t>
            </a:r>
          </a:p>
          <a:p>
            <a:pPr lvl="1"/>
            <a:r>
              <a:rPr lang="en-US" dirty="0"/>
              <a:t>Coaching, maximizing your network, resource &amp; guide</a:t>
            </a:r>
          </a:p>
          <a:p>
            <a:r>
              <a:rPr lang="en-US" dirty="0"/>
              <a:t>Social Media &amp; Events</a:t>
            </a:r>
          </a:p>
          <a:p>
            <a:pPr lvl="1"/>
            <a:r>
              <a:rPr lang="en-US" dirty="0"/>
              <a:t>Timelines, Canva templates, platform-specific tools </a:t>
            </a:r>
          </a:p>
          <a:p>
            <a:r>
              <a:rPr lang="en-US" dirty="0"/>
              <a:t>Supporting Students Members</a:t>
            </a:r>
          </a:p>
          <a:p>
            <a:pPr lvl="1"/>
            <a:r>
              <a:rPr lang="en-US" dirty="0"/>
              <a:t>About Gen Z, student member benefits, membership cycle, CEC programs, supporting student chapter advisors</a:t>
            </a:r>
          </a:p>
          <a:p>
            <a:r>
              <a:rPr lang="en-US" dirty="0"/>
              <a:t>Welcoming New Members</a:t>
            </a:r>
          </a:p>
          <a:p>
            <a:pPr lvl="1"/>
            <a:r>
              <a:rPr lang="en-US" dirty="0"/>
              <a:t>CEC programs/resources, welcome letter template and writing guide, how to implement, report pulling</a:t>
            </a:r>
          </a:p>
          <a:p>
            <a:r>
              <a:rPr lang="en-US" dirty="0"/>
              <a:t>Membership Renewals</a:t>
            </a:r>
          </a:p>
          <a:p>
            <a:pPr lvl="1"/>
            <a:r>
              <a:rPr lang="en-US" dirty="0"/>
              <a:t>Report pulling, communication and email templates/guide, review of CEC’s practices</a:t>
            </a:r>
          </a:p>
          <a:p>
            <a:r>
              <a:rPr lang="en-US" dirty="0"/>
              <a:t>Recruiting and Supporting New Volunteers</a:t>
            </a:r>
          </a:p>
          <a:p>
            <a:pPr lvl="1"/>
            <a:r>
              <a:rPr lang="en-US" dirty="0"/>
              <a:t>Social media templates, Volunteer Square, coaching, preparing your board</a:t>
            </a:r>
          </a:p>
          <a:p>
            <a:endParaRPr lang="en-US" dirty="0"/>
          </a:p>
        </p:txBody>
      </p:sp>
      <p:sp>
        <p:nvSpPr>
          <p:cNvPr id="4" name="Slide Number Placeholder 3"/>
          <p:cNvSpPr>
            <a:spLocks noGrp="1"/>
          </p:cNvSpPr>
          <p:nvPr>
            <p:ph type="sldNum" sz="quarter" idx="5"/>
          </p:nvPr>
        </p:nvSpPr>
        <p:spPr/>
        <p:txBody>
          <a:bodyPr/>
          <a:lstStyle/>
          <a:p>
            <a:fld id="{20E77304-F0AF-4D45-BBA4-480E7CA91B63}" type="slidenum">
              <a:rPr lang="en-US" smtClean="0"/>
              <a:pPr/>
              <a:t>8</a:t>
            </a:fld>
            <a:endParaRPr lang="en-US"/>
          </a:p>
        </p:txBody>
      </p:sp>
    </p:spTree>
    <p:extLst>
      <p:ext uri="{BB962C8B-B14F-4D97-AF65-F5344CB8AC3E}">
        <p14:creationId xmlns:p14="http://schemas.microsoft.com/office/powerpoint/2010/main" val="319460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E77304-F0AF-4D45-BBA4-480E7CA91B63}" type="slidenum">
              <a:rPr lang="en-US" smtClean="0"/>
              <a:pPr/>
              <a:t>10</a:t>
            </a:fld>
            <a:endParaRPr lang="en-US"/>
          </a:p>
        </p:txBody>
      </p:sp>
    </p:spTree>
    <p:extLst>
      <p:ext uri="{BB962C8B-B14F-4D97-AF65-F5344CB8AC3E}">
        <p14:creationId xmlns:p14="http://schemas.microsoft.com/office/powerpoint/2010/main" val="2364415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E77304-F0AF-4D45-BBA4-480E7CA91B63}" type="slidenum">
              <a:rPr lang="en-US" smtClean="0"/>
              <a:pPr/>
              <a:t>11</a:t>
            </a:fld>
            <a:endParaRPr lang="en-US"/>
          </a:p>
        </p:txBody>
      </p:sp>
    </p:spTree>
    <p:extLst>
      <p:ext uri="{BB962C8B-B14F-4D97-AF65-F5344CB8AC3E}">
        <p14:creationId xmlns:p14="http://schemas.microsoft.com/office/powerpoint/2010/main" val="4234032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Membership and Engagement Resources: https://exceptionalchildren.org/engage/resources/membership-and-engagement-resources</a:t>
            </a:r>
          </a:p>
        </p:txBody>
      </p:sp>
      <p:sp>
        <p:nvSpPr>
          <p:cNvPr id="4" name="Slide Number Placeholder 3"/>
          <p:cNvSpPr>
            <a:spLocks noGrp="1"/>
          </p:cNvSpPr>
          <p:nvPr>
            <p:ph type="sldNum" sz="quarter" idx="5"/>
          </p:nvPr>
        </p:nvSpPr>
        <p:spPr/>
        <p:txBody>
          <a:bodyPr/>
          <a:lstStyle/>
          <a:p>
            <a:fld id="{20E77304-F0AF-4D45-BBA4-480E7CA91B63}" type="slidenum">
              <a:rPr lang="en-US" smtClean="0"/>
              <a:pPr/>
              <a:t>13</a:t>
            </a:fld>
            <a:endParaRPr lang="en-US"/>
          </a:p>
        </p:txBody>
      </p:sp>
    </p:spTree>
    <p:extLst>
      <p:ext uri="{BB962C8B-B14F-4D97-AF65-F5344CB8AC3E}">
        <p14:creationId xmlns:p14="http://schemas.microsoft.com/office/powerpoint/2010/main" val="1856169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1752600"/>
            <a:ext cx="6477000" cy="1828800"/>
          </a:xfrm>
        </p:spPr>
        <p:txBody>
          <a:bodyPr anchor="b"/>
          <a:lstStyle>
            <a:lvl1pPr>
              <a:defRPr cap="all" baseline="0">
                <a:solidFill>
                  <a:srgbClr val="063772"/>
                </a:solidFill>
              </a:defRPr>
            </a:lvl1pPr>
          </a:lstStyle>
          <a:p>
            <a:r>
              <a:rPr kumimoji="0" lang="en-US"/>
              <a:t>Click to edit Master title style</a:t>
            </a:r>
            <a:endParaRPr kumimoji="0" lang="en-US" dirty="0"/>
          </a:p>
        </p:txBody>
      </p:sp>
      <p:sp>
        <p:nvSpPr>
          <p:cNvPr id="9" name="Subtitle 8"/>
          <p:cNvSpPr>
            <a:spLocks noGrp="1"/>
          </p:cNvSpPr>
          <p:nvPr>
            <p:ph type="subTitle" idx="1"/>
          </p:nvPr>
        </p:nvSpPr>
        <p:spPr>
          <a:xfrm>
            <a:off x="2362200" y="5105400"/>
            <a:ext cx="6705600" cy="685800"/>
          </a:xfrm>
        </p:spPr>
        <p:txBody>
          <a:bodyPr anchor="ctr">
            <a:normAutofit/>
          </a:bodyPr>
          <a:lstStyle>
            <a:lvl1pPr marL="0" indent="0" algn="l">
              <a:buNone/>
              <a:defRPr sz="2600">
                <a:solidFill>
                  <a:schemeClr val="bg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17" name="Footer Placeholder 16"/>
          <p:cNvSpPr>
            <a:spLocks noGrp="1"/>
          </p:cNvSpPr>
          <p:nvPr>
            <p:ph type="ftr" sz="quarter" idx="11"/>
          </p:nvPr>
        </p:nvSpPr>
        <p:spPr>
          <a:xfrm>
            <a:off x="6324599" y="236538"/>
            <a:ext cx="1628193"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18394EC-998F-4A75-A298-338FFE107B74}"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solidFill>
                  <a:schemeClr val="tx2"/>
                </a:solidFill>
              </a:defRPr>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9" name="Rectangle 8"/>
          <p:cNvSpPr/>
          <p:nvPr/>
        </p:nvSpPr>
        <p:spPr>
          <a:xfrm>
            <a:off x="-9144" y="4663440"/>
            <a:ext cx="1463040" cy="713232"/>
          </a:xfrm>
          <a:prstGeom prst="rect">
            <a:avLst/>
          </a:prstGeom>
          <a:solidFill>
            <a:srgbClr val="99201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a:xfrm>
            <a:off x="6248400" y="6248400"/>
            <a:ext cx="2667000" cy="365125"/>
          </a:xfrm>
        </p:spPr>
        <p:txBody>
          <a:bodyPr rtlCol="0"/>
          <a:lstStyle/>
          <a:p>
            <a:fld id="{B4E288E9-ECF0-40D9-9468-6D153CFCF7CF}" type="datetime1">
              <a:rPr lang="en-US" smtClean="0"/>
              <a:pPr/>
              <a:t>6/5/2024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18394EC-998F-4A75-A298-338FFE107B74}" type="slidenum">
              <a:rPr lang="en-US" smtClean="0"/>
              <a:pPr/>
              <a:t>‹#›</a:t>
            </a:fld>
            <a:endParaRPr lang="en-US"/>
          </a:p>
        </p:txBody>
      </p:sp>
      <p:sp>
        <p:nvSpPr>
          <p:cNvPr id="14" name="Footer Placeholder 13"/>
          <p:cNvSpPr>
            <a:spLocks noGrp="1"/>
          </p:cNvSpPr>
          <p:nvPr>
            <p:ph type="ftr" sz="quarter" idx="12"/>
          </p:nvPr>
        </p:nvSpPr>
        <p:spPr>
          <a:xfrm>
            <a:off x="3581400" y="6248206"/>
            <a:ext cx="25908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2036184-9221-423D-9022-C8C979EA7164}" type="datetime1">
              <a:rPr lang="en-US" smtClean="0"/>
              <a:pPr/>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394EC-998F-4A75-A298-338FFE107B7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a:alphaModFix amt="0"/>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56F6ED25-2F79-4FFC-8464-B7926D0A876F}" type="datetime1">
              <a:rPr lang="en-US" smtClean="0"/>
              <a:pPr/>
              <a:t>6/5/2024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rgbClr val="99201C"/>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18394EC-998F-4A75-A298-338FFE107B7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793D2BA8-13A5-48E5-8038-36AFEA0D201C}" type="datetime1">
              <a:rPr lang="en-US" smtClean="0"/>
              <a:pPr/>
              <a:t>6/5/2024</a:t>
            </a:fld>
            <a:endParaRPr lang="en-US"/>
          </a:p>
        </p:txBody>
      </p:sp>
      <p:sp>
        <p:nvSpPr>
          <p:cNvPr id="10" name="Slide Number Placeholder 9"/>
          <p:cNvSpPr>
            <a:spLocks noGrp="1"/>
          </p:cNvSpPr>
          <p:nvPr>
            <p:ph type="sldNum" sz="quarter" idx="16"/>
          </p:nvPr>
        </p:nvSpPr>
        <p:spPr/>
        <p:txBody>
          <a:bodyPr rtlCol="0"/>
          <a:lstStyle/>
          <a:p>
            <a:fld id="{B18394EC-998F-4A75-A298-338FFE107B74}"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dirty="0"/>
              <a:t>Click to edit Master title style</a:t>
            </a:r>
          </a:p>
        </p:txBody>
      </p:sp>
      <p:sp>
        <p:nvSpPr>
          <p:cNvPr id="4" name="Date Placeholder 3"/>
          <p:cNvSpPr>
            <a:spLocks noGrp="1"/>
          </p:cNvSpPr>
          <p:nvPr>
            <p:ph type="dt" sz="half" idx="10"/>
          </p:nvPr>
        </p:nvSpPr>
        <p:spPr/>
        <p:txBody>
          <a:bodyPr/>
          <a:lstStyle/>
          <a:p>
            <a:fld id="{E93DD079-A436-4AEF-B65B-12CB80CBBEA5}" type="datetime1">
              <a:rPr lang="en-US" smtClean="0"/>
              <a:pPr/>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18394EC-998F-4A75-A298-338FFE107B74}"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AFDEF740-54AE-4B59-90C0-020F4D6ABB4F}" type="datetime1">
              <a:rPr lang="en-US" smtClean="0"/>
              <a:pPr/>
              <a:t>6/5/2024</a:t>
            </a:fld>
            <a:endParaRPr lang="en-US"/>
          </a:p>
        </p:txBody>
      </p:sp>
      <p:sp>
        <p:nvSpPr>
          <p:cNvPr id="12" name="Slide Number Placeholder 11"/>
          <p:cNvSpPr>
            <a:spLocks noGrp="1"/>
          </p:cNvSpPr>
          <p:nvPr>
            <p:ph type="sldNum" sz="quarter" idx="16"/>
          </p:nvPr>
        </p:nvSpPr>
        <p:spPr/>
        <p:txBody>
          <a:bodyPr rtlCol="0"/>
          <a:lstStyle/>
          <a:p>
            <a:fld id="{B18394EC-998F-4A75-A298-338FFE107B74}"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rgbClr val="99201C"/>
          </a:solidFill>
        </p:spPr>
        <p:txBody>
          <a:bodyPr rtlCol="0" anchor="ctr"/>
          <a:lstStyle>
            <a:lvl1pPr marL="0" indent="0">
              <a:buFontTx/>
              <a:buNone/>
              <a:defRPr sz="15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rgbClr val="063772"/>
          </a:solidFill>
        </p:spPr>
        <p:txBody>
          <a:bodyPr rtlCol="0" anchor="ctr"/>
          <a:lstStyle>
            <a:lvl1pPr marL="0" indent="0">
              <a:buFontTx/>
              <a:buNone/>
              <a:defRPr sz="15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dirty="0"/>
              <a:t>Click to edit Master title style</a:t>
            </a:r>
          </a:p>
        </p:txBody>
      </p:sp>
      <p:sp>
        <p:nvSpPr>
          <p:cNvPr id="4" name="Date Placeholder 3"/>
          <p:cNvSpPr>
            <a:spLocks noGrp="1"/>
          </p:cNvSpPr>
          <p:nvPr>
            <p:ph type="dt" sz="half" idx="10"/>
          </p:nvPr>
        </p:nvSpPr>
        <p:spPr/>
        <p:txBody>
          <a:bodyPr/>
          <a:lstStyle/>
          <a:p>
            <a:fld id="{E93DD079-A436-4AEF-B65B-12CB80CBBEA5}" type="datetime1">
              <a:rPr lang="en-US" smtClean="0"/>
              <a:pPr/>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18394EC-998F-4A75-A298-338FFE107B74}"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5146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143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19200"/>
            <a:ext cx="1295400" cy="990600"/>
          </a:xfrm>
          <a:prstGeom prst="rect">
            <a:avLst/>
          </a:prstGeom>
          <a:solidFill>
            <a:srgbClr val="99201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219200"/>
            <a:ext cx="7772400" cy="990600"/>
          </a:xfrm>
          <a:prstGeom prst="rect">
            <a:avLst/>
          </a:prstGeom>
          <a:solidFill>
            <a:srgbClr val="06377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143000"/>
            <a:ext cx="7620000" cy="990600"/>
          </a:xfrm>
        </p:spPr>
        <p:txBody>
          <a:bodyPr/>
          <a:lstStyle>
            <a:lvl1pPr algn="l">
              <a:buNone/>
              <a:defRPr sz="4400" b="0" cap="none">
                <a:solidFill>
                  <a:srgbClr val="FFFFFF"/>
                </a:solidFill>
              </a:defRPr>
            </a:lvl1pPr>
          </a:lstStyle>
          <a:p>
            <a:r>
              <a:rPr kumimoji="0" lang="en-US"/>
              <a:t>Click to edit Master title style</a:t>
            </a:r>
            <a:endParaRPr kumimoji="0" lang="en-US" dirty="0"/>
          </a:p>
        </p:txBody>
      </p:sp>
      <p:sp>
        <p:nvSpPr>
          <p:cNvPr id="12" name="Date Placeholder 11"/>
          <p:cNvSpPr>
            <a:spLocks noGrp="1"/>
          </p:cNvSpPr>
          <p:nvPr>
            <p:ph type="dt" sz="half" idx="10"/>
          </p:nvPr>
        </p:nvSpPr>
        <p:spPr/>
        <p:txBody>
          <a:bodyPr/>
          <a:lstStyle/>
          <a:p>
            <a:fld id="{A3788700-FFA9-405C-97BB-57A5EBD8523B}" type="datetime1">
              <a:rPr lang="en-US" smtClean="0"/>
              <a:pPr/>
              <a:t>6/5/2024</a:t>
            </a:fld>
            <a:endParaRPr lang="en-US"/>
          </a:p>
        </p:txBody>
      </p:sp>
      <p:sp>
        <p:nvSpPr>
          <p:cNvPr id="13" name="Slide Number Placeholder 12"/>
          <p:cNvSpPr>
            <a:spLocks noGrp="1"/>
          </p:cNvSpPr>
          <p:nvPr>
            <p:ph type="sldNum" sz="quarter" idx="11"/>
          </p:nvPr>
        </p:nvSpPr>
        <p:spPr>
          <a:xfrm>
            <a:off x="0" y="1295400"/>
            <a:ext cx="1295400" cy="701676"/>
          </a:xfrm>
        </p:spPr>
        <p:txBody>
          <a:bodyPr>
            <a:noAutofit/>
          </a:bodyPr>
          <a:lstStyle>
            <a:lvl1pPr>
              <a:defRPr sz="2400">
                <a:solidFill>
                  <a:srgbClr val="FFFFFF"/>
                </a:solidFill>
              </a:defRPr>
            </a:lvl1pPr>
          </a:lstStyle>
          <a:p>
            <a:fld id="{B18394EC-998F-4A75-A298-338FFE107B74}"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793D2BA8-13A5-48E5-8038-36AFEA0D201C}" type="datetime1">
              <a:rPr lang="en-US" smtClean="0"/>
              <a:pPr/>
              <a:t>6/5/2024</a:t>
            </a:fld>
            <a:endParaRPr lang="en-US"/>
          </a:p>
        </p:txBody>
      </p:sp>
      <p:sp>
        <p:nvSpPr>
          <p:cNvPr id="10" name="Slide Number Placeholder 9"/>
          <p:cNvSpPr>
            <a:spLocks noGrp="1"/>
          </p:cNvSpPr>
          <p:nvPr>
            <p:ph type="sldNum" sz="quarter" idx="16"/>
          </p:nvPr>
        </p:nvSpPr>
        <p:spPr/>
        <p:txBody>
          <a:bodyPr rtlCol="0"/>
          <a:lstStyle/>
          <a:p>
            <a:fld id="{B18394EC-998F-4A75-A298-338FFE107B74}"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AFDEF740-54AE-4B59-90C0-020F4D6ABB4F}" type="datetime1">
              <a:rPr lang="en-US" smtClean="0"/>
              <a:pPr/>
              <a:t>6/5/2024</a:t>
            </a:fld>
            <a:endParaRPr lang="en-US"/>
          </a:p>
        </p:txBody>
      </p:sp>
      <p:sp>
        <p:nvSpPr>
          <p:cNvPr id="12" name="Slide Number Placeholder 11"/>
          <p:cNvSpPr>
            <a:spLocks noGrp="1"/>
          </p:cNvSpPr>
          <p:nvPr>
            <p:ph type="sldNum" sz="quarter" idx="16"/>
          </p:nvPr>
        </p:nvSpPr>
        <p:spPr/>
        <p:txBody>
          <a:bodyPr rtlCol="0"/>
          <a:lstStyle/>
          <a:p>
            <a:fld id="{B18394EC-998F-4A75-A298-338FFE107B74}"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rgbClr val="99201C"/>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rgbClr val="06377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ABD7-9B5A-4EA8-8356-B495B69FB4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2AFA0E-77C2-400D-A44E-97BBDB9B6993}"/>
              </a:ext>
            </a:extLst>
          </p:cNvPr>
          <p:cNvSpPr>
            <a:spLocks noGrp="1"/>
          </p:cNvSpPr>
          <p:nvPr>
            <p:ph type="dt" sz="half" idx="10"/>
          </p:nvPr>
        </p:nvSpPr>
        <p:spPr/>
        <p:txBody>
          <a:bodyPr/>
          <a:lstStyle/>
          <a:p>
            <a:fld id="{F9E85334-B255-4C47-ABD0-4DDE11A6CA9E}" type="datetime1">
              <a:rPr lang="en-US" smtClean="0"/>
              <a:pPr/>
              <a:t>6/5/2024</a:t>
            </a:fld>
            <a:endParaRPr lang="en-US" dirty="0"/>
          </a:p>
        </p:txBody>
      </p:sp>
      <p:sp>
        <p:nvSpPr>
          <p:cNvPr id="4" name="Footer Placeholder 3">
            <a:extLst>
              <a:ext uri="{FF2B5EF4-FFF2-40B4-BE49-F238E27FC236}">
                <a16:creationId xmlns:a16="http://schemas.microsoft.com/office/drawing/2014/main" id="{82716713-F41E-4BB6-BF8B-44F5205404C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80DE170-804B-4936-A9D3-B1EE85C08190}"/>
              </a:ext>
            </a:extLst>
          </p:cNvPr>
          <p:cNvSpPr>
            <a:spLocks noGrp="1"/>
          </p:cNvSpPr>
          <p:nvPr>
            <p:ph type="sldNum" sz="quarter" idx="12"/>
          </p:nvPr>
        </p:nvSpPr>
        <p:spPr/>
        <p:txBody>
          <a:bodyPr/>
          <a:lstStyle/>
          <a:p>
            <a:fld id="{B18394EC-998F-4A75-A298-338FFE107B74}" type="slidenum">
              <a:rPr lang="en-US" smtClean="0"/>
              <a:pPr/>
              <a:t>‹#›</a:t>
            </a:fld>
            <a:endParaRPr lang="en-US"/>
          </a:p>
        </p:txBody>
      </p:sp>
    </p:spTree>
    <p:extLst>
      <p:ext uri="{BB962C8B-B14F-4D97-AF65-F5344CB8AC3E}">
        <p14:creationId xmlns:p14="http://schemas.microsoft.com/office/powerpoint/2010/main" val="403316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EC9A715-FA33-4D18-AFE8-16A191531A2A}" type="datetime1">
              <a:rPr lang="en-US" smtClean="0"/>
              <a:pPr/>
              <a:t>6/5/2024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18394EC-998F-4A75-A298-338FFE107B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E8F8F3-C127-4EB2-81AD-A9D613AD1B1B}" type="datetime1">
              <a:rPr lang="en-US" smtClean="0"/>
              <a:pPr/>
              <a:t>6/5/2024</a:t>
            </a:fld>
            <a:endParaRPr lang="en-US"/>
          </a:p>
        </p:txBody>
      </p:sp>
      <p:sp>
        <p:nvSpPr>
          <p:cNvPr id="3" name="Footer Placeholder 2"/>
          <p:cNvSpPr>
            <a:spLocks noGrp="1"/>
          </p:cNvSpPr>
          <p:nvPr>
            <p:ph type="ftr" sz="quarter" idx="11"/>
          </p:nvPr>
        </p:nvSpPr>
        <p:spPr>
          <a:xfrm>
            <a:off x="4191000" y="6248206"/>
            <a:ext cx="1839683" cy="365125"/>
          </a:xfrm>
        </p:spPr>
        <p:txBody>
          <a:bodyPr/>
          <a:lstStyle/>
          <a:p>
            <a:endParaRPr lang="en-US" dirty="0"/>
          </a:p>
        </p:txBody>
      </p:sp>
      <p:sp>
        <p:nvSpPr>
          <p:cNvPr id="4" name="Slide Number Placeholder 3"/>
          <p:cNvSpPr>
            <a:spLocks noGrp="1"/>
          </p:cNvSpPr>
          <p:nvPr>
            <p:ph type="sldNum" sz="quarter" idx="12"/>
          </p:nvPr>
        </p:nvSpPr>
        <p:spPr>
          <a:xfrm>
            <a:off x="3581400" y="6248400"/>
            <a:ext cx="533400" cy="381000"/>
          </a:xfrm>
        </p:spPr>
        <p:txBody>
          <a:bodyPr/>
          <a:lstStyle>
            <a:lvl1pPr>
              <a:defRPr>
                <a:solidFill>
                  <a:schemeClr val="tx2"/>
                </a:solidFill>
              </a:defRPr>
            </a:lvl1pPr>
          </a:lstStyle>
          <a:p>
            <a:fld id="{B18394EC-998F-4A75-A298-338FFE107B7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1FABAEFB-01A6-4EC0-9211-CE810C433702}" type="datetime1">
              <a:rPr lang="en-US" smtClean="0"/>
              <a:pPr/>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18394EC-998F-4A75-A298-338FFE107B74}" type="slidenum">
              <a:rPr lang="en-US" smtClean="0"/>
              <a:pPr/>
              <a:t>‹#›</a:t>
            </a:fld>
            <a:endParaRPr lang="en-US"/>
          </a:p>
        </p:txBody>
      </p:sp>
      <p:sp>
        <p:nvSpPr>
          <p:cNvPr id="3" name="Text Placeholder 2"/>
          <p:cNvSpPr>
            <a:spLocks noGrp="1"/>
          </p:cNvSpPr>
          <p:nvPr>
            <p:ph type="body" idx="2"/>
          </p:nvPr>
        </p:nvSpPr>
        <p:spPr>
          <a:xfrm>
            <a:off x="609600" y="1752600"/>
            <a:ext cx="1600200" cy="4343400"/>
          </a:xfrm>
          <a:gradFill flip="none" rotWithShape="1">
            <a:gsLst>
              <a:gs pos="0">
                <a:srgbClr val="063772">
                  <a:alpha val="27000"/>
                </a:srgbClr>
              </a:gs>
              <a:gs pos="90000">
                <a:srgbClr val="FFFFFF">
                  <a:alpha val="0"/>
                </a:srgbClr>
              </a:gs>
            </a:gsLst>
            <a:lin ang="5760000" scaled="0"/>
            <a:tileRect/>
          </a:gradFill>
          <a:ln w="50800" cap="sq" cmpd="dbl" algn="ctr">
            <a:no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solidFill>
                  <a:srgbClr val="06377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3.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9E85334-B255-4C47-ABD0-4DDE11A6CA9E}" type="datetime1">
              <a:rPr lang="en-US" smtClean="0"/>
              <a:pPr/>
              <a:t>6/5/2024</a:t>
            </a:fld>
            <a:endParaRPr lang="en-US" dirty="0"/>
          </a:p>
        </p:txBody>
      </p:sp>
      <p:sp>
        <p:nvSpPr>
          <p:cNvPr id="3" name="Footer Placeholder 2"/>
          <p:cNvSpPr>
            <a:spLocks noGrp="1"/>
          </p:cNvSpPr>
          <p:nvPr>
            <p:ph type="ftr" sz="quarter" idx="3"/>
          </p:nvPr>
        </p:nvSpPr>
        <p:spPr>
          <a:xfrm>
            <a:off x="3657600" y="6248206"/>
            <a:ext cx="2373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rgbClr val="99201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rgbClr val="06377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18394EC-998F-4A75-A298-338FFE107B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2" r:id="rId6"/>
    <p:sldLayoutId id="2147483666" r:id="rId7"/>
    <p:sldLayoutId id="2147483667" r:id="rId8"/>
    <p:sldLayoutId id="2147483668" r:id="rId9"/>
    <p:sldLayoutId id="2147483669" r:id="rId10"/>
    <p:sldLayoutId id="2147483670" r:id="rId11"/>
    <p:sldLayoutId id="2147483671" r:id="rId12"/>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096000" y="6248402"/>
            <a:ext cx="2667000" cy="365125"/>
          </a:xfrm>
          <a:prstGeom prst="rect">
            <a:avLst/>
          </a:prstGeom>
        </p:spPr>
        <p:txBody>
          <a:bodyPr vert="horz" anchor="ctr" anchorCtr="0"/>
          <a:lstStyle>
            <a:lvl1pPr algn="l" eaLnBrk="1" latinLnBrk="0" hangingPunct="1">
              <a:defRPr kumimoji="0" sz="1050">
                <a:solidFill>
                  <a:schemeClr val="tx2"/>
                </a:solidFill>
              </a:defRPr>
            </a:lvl1pPr>
          </a:lstStyle>
          <a:p>
            <a:fld id="{F9E85334-B255-4C47-ABD0-4DDE11A6CA9E}" type="datetime1">
              <a:rPr lang="en-US" smtClean="0"/>
              <a:pPr/>
              <a:t>6/5/2024</a:t>
            </a:fld>
            <a:endParaRPr lang="en-US" dirty="0"/>
          </a:p>
        </p:txBody>
      </p:sp>
      <p:sp>
        <p:nvSpPr>
          <p:cNvPr id="3" name="Footer Placeholder 2"/>
          <p:cNvSpPr>
            <a:spLocks noGrp="1"/>
          </p:cNvSpPr>
          <p:nvPr>
            <p:ph type="ftr" sz="quarter" idx="3"/>
          </p:nvPr>
        </p:nvSpPr>
        <p:spPr>
          <a:xfrm>
            <a:off x="3657601" y="6248208"/>
            <a:ext cx="2373083" cy="365125"/>
          </a:xfrm>
          <a:prstGeom prst="rect">
            <a:avLst/>
          </a:prstGeom>
        </p:spPr>
        <p:txBody>
          <a:bodyPr vert="horz" anchor="ctr"/>
          <a:lstStyle>
            <a:lvl1pPr algn="r" eaLnBrk="1" latinLnBrk="0" hangingPunct="1">
              <a:defRPr kumimoji="0" sz="105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8" name="Rectangle 7"/>
          <p:cNvSpPr/>
          <p:nvPr/>
        </p:nvSpPr>
        <p:spPr>
          <a:xfrm>
            <a:off x="0" y="1280160"/>
            <a:ext cx="533400" cy="228600"/>
          </a:xfrm>
          <a:prstGeom prst="rect">
            <a:avLst/>
          </a:prstGeom>
          <a:solidFill>
            <a:srgbClr val="99201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9" name="Rectangle 8"/>
          <p:cNvSpPr/>
          <p:nvPr/>
        </p:nvSpPr>
        <p:spPr>
          <a:xfrm>
            <a:off x="590550" y="1280160"/>
            <a:ext cx="8553450" cy="228600"/>
          </a:xfrm>
          <a:prstGeom prst="rect">
            <a:avLst/>
          </a:prstGeom>
          <a:solidFill>
            <a:srgbClr val="06377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050" b="1">
                <a:solidFill>
                  <a:srgbClr val="FFFFFF"/>
                </a:solidFill>
              </a:defRPr>
            </a:lvl1pPr>
          </a:lstStyle>
          <a:p>
            <a:fld id="{B18394EC-998F-4A75-A298-338FFE107B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5" r:id="rId2"/>
    <p:sldLayoutId id="2147483674" r:id="rId3"/>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mailto:components@exceptionalchildren.org"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hyperlink" Target="mailto:pd@exceptionalchildren.org"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hyperlink" Target="mailto:dwieczorek@exceptionalchildren.org" TargetMode="External"/><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hyperlink" Target="mailto:components@exceptionalchildren.org" TargetMode="External"/><Relationship Id="rId5" Type="http://schemas.openxmlformats.org/officeDocument/2006/relationships/hyperlink" Target="mailto:cschwartz@exceptionalchildren.org" TargetMode="External"/><Relationship Id="rId4" Type="http://schemas.openxmlformats.org/officeDocument/2006/relationships/hyperlink" Target="mailto:bmeyers@exceptionalchildren.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06348-5DC8-160F-D786-2393D154E51C}"/>
              </a:ext>
            </a:extLst>
          </p:cNvPr>
          <p:cNvSpPr>
            <a:spLocks noGrp="1"/>
          </p:cNvSpPr>
          <p:nvPr>
            <p:ph type="title"/>
          </p:nvPr>
        </p:nvSpPr>
        <p:spPr/>
        <p:txBody>
          <a:bodyPr/>
          <a:lstStyle/>
          <a:p>
            <a:r>
              <a:rPr lang="en-US" b="1" dirty="0"/>
              <a:t>Recording Notice:</a:t>
            </a:r>
          </a:p>
        </p:txBody>
      </p:sp>
      <p:sp>
        <p:nvSpPr>
          <p:cNvPr id="3" name="Slide Number Placeholder 2">
            <a:extLst>
              <a:ext uri="{FF2B5EF4-FFF2-40B4-BE49-F238E27FC236}">
                <a16:creationId xmlns:a16="http://schemas.microsoft.com/office/drawing/2014/main" id="{66E20984-8419-68A2-E790-EA9A396875D5}"/>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1</a:t>
            </a:fld>
            <a:endParaRPr lang="en-US"/>
          </a:p>
        </p:txBody>
      </p:sp>
      <p:sp>
        <p:nvSpPr>
          <p:cNvPr id="4" name="Content Placeholder 3">
            <a:extLst>
              <a:ext uri="{FF2B5EF4-FFF2-40B4-BE49-F238E27FC236}">
                <a16:creationId xmlns:a16="http://schemas.microsoft.com/office/drawing/2014/main" id="{A2FE90AB-C96E-144E-4145-2022A0157D4E}"/>
              </a:ext>
            </a:extLst>
          </p:cNvPr>
          <p:cNvSpPr>
            <a:spLocks noGrp="1"/>
          </p:cNvSpPr>
          <p:nvPr>
            <p:ph sz="quarter" idx="1"/>
          </p:nvPr>
        </p:nvSpPr>
        <p:spPr/>
        <p:txBody>
          <a:bodyPr>
            <a:normAutofit/>
          </a:bodyPr>
          <a:lstStyle/>
          <a:p>
            <a:pPr marL="0" indent="0" algn="ctr">
              <a:buNone/>
            </a:pPr>
            <a:r>
              <a:rPr lang="en-US" sz="5400" b="1" dirty="0"/>
              <a:t>We will be recording today’s sessions. </a:t>
            </a:r>
          </a:p>
          <a:p>
            <a:pPr marL="0" indent="0" algn="ctr">
              <a:buNone/>
            </a:pPr>
            <a:endParaRPr lang="en-US" sz="1000" b="1" dirty="0"/>
          </a:p>
          <a:p>
            <a:pPr marL="0" indent="0" algn="ctr">
              <a:buNone/>
            </a:pPr>
            <a:r>
              <a:rPr lang="en-US" sz="3600" dirty="0"/>
              <a:t>Please mute yourselves and select your video preferences accordingly.</a:t>
            </a:r>
          </a:p>
        </p:txBody>
      </p:sp>
    </p:spTree>
    <p:extLst>
      <p:ext uri="{BB962C8B-B14F-4D97-AF65-F5344CB8AC3E}">
        <p14:creationId xmlns:p14="http://schemas.microsoft.com/office/powerpoint/2010/main" val="2794316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ED361-517C-D0B0-7466-BBD252522078}"/>
              </a:ext>
            </a:extLst>
          </p:cNvPr>
          <p:cNvSpPr>
            <a:spLocks noGrp="1"/>
          </p:cNvSpPr>
          <p:nvPr>
            <p:ph type="title"/>
          </p:nvPr>
        </p:nvSpPr>
        <p:spPr/>
        <p:txBody>
          <a:bodyPr/>
          <a:lstStyle/>
          <a:p>
            <a:r>
              <a:rPr lang="en-US" dirty="0"/>
              <a:t>Accessing Reports</a:t>
            </a:r>
          </a:p>
        </p:txBody>
      </p:sp>
      <p:sp>
        <p:nvSpPr>
          <p:cNvPr id="3" name="Slide Number Placeholder 2">
            <a:extLst>
              <a:ext uri="{FF2B5EF4-FFF2-40B4-BE49-F238E27FC236}">
                <a16:creationId xmlns:a16="http://schemas.microsoft.com/office/drawing/2014/main" id="{83D89EB2-9827-273F-5D76-5D59621FD6E7}"/>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10</a:t>
            </a:fld>
            <a:endParaRPr lang="en-US"/>
          </a:p>
        </p:txBody>
      </p:sp>
      <p:sp>
        <p:nvSpPr>
          <p:cNvPr id="4" name="Content Placeholder 3">
            <a:extLst>
              <a:ext uri="{FF2B5EF4-FFF2-40B4-BE49-F238E27FC236}">
                <a16:creationId xmlns:a16="http://schemas.microsoft.com/office/drawing/2014/main" id="{3F998E31-D5DF-87F9-7E85-2EA1348E0B82}"/>
              </a:ext>
            </a:extLst>
          </p:cNvPr>
          <p:cNvSpPr>
            <a:spLocks noGrp="1"/>
          </p:cNvSpPr>
          <p:nvPr>
            <p:ph sz="quarter" idx="1"/>
          </p:nvPr>
        </p:nvSpPr>
        <p:spPr>
          <a:xfrm>
            <a:off x="612648" y="1600200"/>
            <a:ext cx="3349752" cy="4495800"/>
          </a:xfrm>
        </p:spPr>
        <p:txBody>
          <a:bodyPr>
            <a:normAutofit fontScale="85000" lnSpcReduction="20000"/>
          </a:bodyPr>
          <a:lstStyle/>
          <a:p>
            <a:r>
              <a:rPr lang="en-US" dirty="0"/>
              <a:t>Login to your account on the CEC Website </a:t>
            </a:r>
          </a:p>
          <a:p>
            <a:r>
              <a:rPr lang="en-US" dirty="0"/>
              <a:t>Once logged in, the red/blue buttons in the top corner will change to blue and read “WELCOME” and include your name. </a:t>
            </a:r>
          </a:p>
          <a:p>
            <a:r>
              <a:rPr lang="en-US" dirty="0"/>
              <a:t>Next, click (or hover your mouse) over your name and select “My Account.”</a:t>
            </a:r>
          </a:p>
        </p:txBody>
      </p:sp>
      <p:pic>
        <p:nvPicPr>
          <p:cNvPr id="1030" name="Picture 6">
            <a:extLst>
              <a:ext uri="{FF2B5EF4-FFF2-40B4-BE49-F238E27FC236}">
                <a16:creationId xmlns:a16="http://schemas.microsoft.com/office/drawing/2014/main" id="{CBBFD6AC-1C51-926C-05FF-50FF7C711D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6448" y="1600200"/>
            <a:ext cx="4419600" cy="21760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A7C2D4D3-2C3B-F2FB-EF51-085DD3F4B6B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60" r="3579"/>
          <a:stretch/>
        </p:blipFill>
        <p:spPr bwMode="auto">
          <a:xfrm>
            <a:off x="4346448" y="3962400"/>
            <a:ext cx="4419600" cy="161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741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C6A4C-77F8-86A9-16EA-9B440027F36E}"/>
              </a:ext>
            </a:extLst>
          </p:cNvPr>
          <p:cNvSpPr>
            <a:spLocks noGrp="1"/>
          </p:cNvSpPr>
          <p:nvPr>
            <p:ph type="title"/>
          </p:nvPr>
        </p:nvSpPr>
        <p:spPr/>
        <p:txBody>
          <a:bodyPr/>
          <a:lstStyle/>
          <a:p>
            <a:r>
              <a:rPr lang="en-US" dirty="0"/>
              <a:t>Accessing Reports</a:t>
            </a:r>
          </a:p>
        </p:txBody>
      </p:sp>
      <p:sp>
        <p:nvSpPr>
          <p:cNvPr id="3" name="Slide Number Placeholder 2">
            <a:extLst>
              <a:ext uri="{FF2B5EF4-FFF2-40B4-BE49-F238E27FC236}">
                <a16:creationId xmlns:a16="http://schemas.microsoft.com/office/drawing/2014/main" id="{AEAA0766-2035-38DE-046E-EEB2322FBEDF}"/>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11</a:t>
            </a:fld>
            <a:endParaRPr lang="en-US"/>
          </a:p>
        </p:txBody>
      </p:sp>
      <p:sp>
        <p:nvSpPr>
          <p:cNvPr id="4" name="Content Placeholder 3">
            <a:extLst>
              <a:ext uri="{FF2B5EF4-FFF2-40B4-BE49-F238E27FC236}">
                <a16:creationId xmlns:a16="http://schemas.microsoft.com/office/drawing/2014/main" id="{3219FD19-2374-0C7D-450B-11F67C91B109}"/>
              </a:ext>
            </a:extLst>
          </p:cNvPr>
          <p:cNvSpPr>
            <a:spLocks noGrp="1"/>
          </p:cNvSpPr>
          <p:nvPr>
            <p:ph sz="quarter" idx="1"/>
          </p:nvPr>
        </p:nvSpPr>
        <p:spPr>
          <a:xfrm>
            <a:off x="612648" y="1524000"/>
            <a:ext cx="8153400" cy="2362200"/>
          </a:xfrm>
        </p:spPr>
        <p:txBody>
          <a:bodyPr>
            <a:normAutofit fontScale="77500" lnSpcReduction="20000"/>
          </a:bodyPr>
          <a:lstStyle/>
          <a:p>
            <a:r>
              <a:rPr lang="en-US" dirty="0"/>
              <a:t>On this landing page, under “Account Actions” select “Unit Reports.” </a:t>
            </a:r>
          </a:p>
          <a:p>
            <a:r>
              <a:rPr lang="en-US" dirty="0"/>
              <a:t>On this new page, select the report you want to run and complete the necessary information. Please note the following: </a:t>
            </a:r>
          </a:p>
          <a:p>
            <a:pPr lvl="1"/>
            <a:r>
              <a:rPr lang="en-US" dirty="0"/>
              <a:t>The red asterisk means that data entry is required.  </a:t>
            </a:r>
          </a:p>
          <a:p>
            <a:pPr lvl="1"/>
            <a:r>
              <a:rPr lang="en-US" dirty="0"/>
              <a:t>"Member Category” displays “Company Members” as an option, but CEC has no company members. </a:t>
            </a:r>
            <a:r>
              <a:rPr lang="en-US" b="1" dirty="0"/>
              <a:t>Do not make a selection here. </a:t>
            </a:r>
          </a:p>
        </p:txBody>
      </p:sp>
      <p:pic>
        <p:nvPicPr>
          <p:cNvPr id="2050" name="Picture 2">
            <a:extLst>
              <a:ext uri="{FF2B5EF4-FFF2-40B4-BE49-F238E27FC236}">
                <a16:creationId xmlns:a16="http://schemas.microsoft.com/office/drawing/2014/main" id="{B5D83AC5-EC6B-93E2-B916-BD7C99EFCF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66" r="4418" b="74767"/>
          <a:stretch/>
        </p:blipFill>
        <p:spPr bwMode="auto">
          <a:xfrm>
            <a:off x="1690527" y="3381092"/>
            <a:ext cx="5762945" cy="8099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73D93E8D-12D0-EDB0-1901-4F1FAE0910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1744" r="4418"/>
          <a:stretch/>
        </p:blipFill>
        <p:spPr bwMode="auto">
          <a:xfrm>
            <a:off x="1690530" y="4192719"/>
            <a:ext cx="5762942" cy="190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489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703F2-9F59-EDE2-8B42-D7B175310CE5}"/>
              </a:ext>
            </a:extLst>
          </p:cNvPr>
          <p:cNvSpPr>
            <a:spLocks noGrp="1"/>
          </p:cNvSpPr>
          <p:nvPr>
            <p:ph type="title"/>
          </p:nvPr>
        </p:nvSpPr>
        <p:spPr/>
        <p:txBody>
          <a:bodyPr/>
          <a:lstStyle/>
          <a:p>
            <a:r>
              <a:rPr lang="en-US" dirty="0"/>
              <a:t>Types of Reports</a:t>
            </a:r>
          </a:p>
        </p:txBody>
      </p:sp>
      <p:sp>
        <p:nvSpPr>
          <p:cNvPr id="3" name="Slide Number Placeholder 2">
            <a:extLst>
              <a:ext uri="{FF2B5EF4-FFF2-40B4-BE49-F238E27FC236}">
                <a16:creationId xmlns:a16="http://schemas.microsoft.com/office/drawing/2014/main" id="{7D13002E-93C6-0291-86CD-C2416E1A9694}"/>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12</a:t>
            </a:fld>
            <a:endParaRPr lang="en-US"/>
          </a:p>
        </p:txBody>
      </p:sp>
      <p:sp>
        <p:nvSpPr>
          <p:cNvPr id="4" name="Content Placeholder 3">
            <a:extLst>
              <a:ext uri="{FF2B5EF4-FFF2-40B4-BE49-F238E27FC236}">
                <a16:creationId xmlns:a16="http://schemas.microsoft.com/office/drawing/2014/main" id="{E0548EC5-A245-5407-1DF3-65634E0E12CD}"/>
              </a:ext>
            </a:extLst>
          </p:cNvPr>
          <p:cNvSpPr>
            <a:spLocks noGrp="1"/>
          </p:cNvSpPr>
          <p:nvPr>
            <p:ph sz="quarter" idx="1"/>
          </p:nvPr>
        </p:nvSpPr>
        <p:spPr>
          <a:xfrm>
            <a:off x="4985370" y="1635952"/>
            <a:ext cx="3786773" cy="4495800"/>
          </a:xfrm>
        </p:spPr>
        <p:txBody>
          <a:bodyPr>
            <a:normAutofit fontScale="62500" lnSpcReduction="20000"/>
          </a:bodyPr>
          <a:lstStyle/>
          <a:p>
            <a:r>
              <a:rPr lang="en-US" dirty="0"/>
              <a:t>Joined</a:t>
            </a:r>
          </a:p>
          <a:p>
            <a:pPr lvl="1"/>
            <a:r>
              <a:rPr lang="en-US" dirty="0"/>
              <a:t>New members in given time-period</a:t>
            </a:r>
          </a:p>
          <a:p>
            <a:r>
              <a:rPr lang="en-US" dirty="0"/>
              <a:t>Renewed</a:t>
            </a:r>
          </a:p>
          <a:p>
            <a:r>
              <a:rPr lang="en-US" dirty="0"/>
              <a:t>Expired</a:t>
            </a:r>
          </a:p>
          <a:p>
            <a:pPr lvl="1"/>
            <a:r>
              <a:rPr lang="en-US" dirty="0"/>
              <a:t>Lapsed Members in given time-period</a:t>
            </a:r>
          </a:p>
          <a:p>
            <a:r>
              <a:rPr lang="en-US" dirty="0"/>
              <a:t>Returned</a:t>
            </a:r>
          </a:p>
          <a:p>
            <a:pPr lvl="1"/>
            <a:r>
              <a:rPr lang="en-US" dirty="0"/>
              <a:t>Lapsed members in given time-period</a:t>
            </a:r>
          </a:p>
          <a:p>
            <a:r>
              <a:rPr lang="en-US" dirty="0"/>
              <a:t>Unit &amp; Division Export</a:t>
            </a:r>
          </a:p>
          <a:p>
            <a:pPr lvl="1"/>
            <a:r>
              <a:rPr lang="en-US" dirty="0"/>
              <a:t>All current members and their Division membership</a:t>
            </a:r>
          </a:p>
          <a:p>
            <a:r>
              <a:rPr lang="en-US" dirty="0"/>
              <a:t>Active Member List</a:t>
            </a:r>
          </a:p>
          <a:p>
            <a:pPr lvl="1"/>
            <a:r>
              <a:rPr lang="en-US" dirty="0"/>
              <a:t>All current members, including “grace period”</a:t>
            </a:r>
          </a:p>
        </p:txBody>
      </p:sp>
      <p:pic>
        <p:nvPicPr>
          <p:cNvPr id="3074" name="Picture 2">
            <a:extLst>
              <a:ext uri="{FF2B5EF4-FFF2-40B4-BE49-F238E27FC236}">
                <a16:creationId xmlns:a16="http://schemas.microsoft.com/office/drawing/2014/main" id="{364F7FB7-2F43-3747-B2AF-7F7907C411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04" r="2811" b="3034"/>
          <a:stretch/>
        </p:blipFill>
        <p:spPr bwMode="auto">
          <a:xfrm>
            <a:off x="266700" y="1654240"/>
            <a:ext cx="4718671" cy="4155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875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361F7-62FC-4652-6507-337937517030}"/>
              </a:ext>
            </a:extLst>
          </p:cNvPr>
          <p:cNvSpPr>
            <a:spLocks noGrp="1"/>
          </p:cNvSpPr>
          <p:nvPr>
            <p:ph type="title"/>
          </p:nvPr>
        </p:nvSpPr>
        <p:spPr/>
        <p:txBody>
          <a:bodyPr>
            <a:normAutofit/>
          </a:bodyPr>
          <a:lstStyle/>
          <a:p>
            <a:r>
              <a:rPr lang="en-US" dirty="0"/>
              <a:t>Resource</a:t>
            </a:r>
          </a:p>
        </p:txBody>
      </p:sp>
      <p:sp>
        <p:nvSpPr>
          <p:cNvPr id="3" name="Slide Number Placeholder 2">
            <a:extLst>
              <a:ext uri="{FF2B5EF4-FFF2-40B4-BE49-F238E27FC236}">
                <a16:creationId xmlns:a16="http://schemas.microsoft.com/office/drawing/2014/main" id="{560B58BA-2F5A-D885-EDC7-977500D1AEAE}"/>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13</a:t>
            </a:fld>
            <a:endParaRPr lang="en-US"/>
          </a:p>
        </p:txBody>
      </p:sp>
      <p:sp>
        <p:nvSpPr>
          <p:cNvPr id="8" name="Content Placeholder 7">
            <a:extLst>
              <a:ext uri="{FF2B5EF4-FFF2-40B4-BE49-F238E27FC236}">
                <a16:creationId xmlns:a16="http://schemas.microsoft.com/office/drawing/2014/main" id="{EF34B980-0C69-A1FC-376D-1B5246EB18B3}"/>
              </a:ext>
            </a:extLst>
          </p:cNvPr>
          <p:cNvSpPr>
            <a:spLocks noGrp="1"/>
          </p:cNvSpPr>
          <p:nvPr>
            <p:ph sz="quarter" idx="1"/>
          </p:nvPr>
        </p:nvSpPr>
        <p:spPr/>
        <p:txBody>
          <a:bodyPr/>
          <a:lstStyle/>
          <a:p>
            <a:pPr marL="0" indent="0">
              <a:buNone/>
            </a:pPr>
            <a:r>
              <a:rPr lang="en-US" dirty="0"/>
              <a:t>Instructions for Pulling Unit Membership Reports</a:t>
            </a:r>
          </a:p>
        </p:txBody>
      </p:sp>
      <p:pic>
        <p:nvPicPr>
          <p:cNvPr id="14" name="Picture 13" descr="A qr code on a white background&#10;&#10;Description automatically generated">
            <a:extLst>
              <a:ext uri="{FF2B5EF4-FFF2-40B4-BE49-F238E27FC236}">
                <a16:creationId xmlns:a16="http://schemas.microsoft.com/office/drawing/2014/main" id="{3CDF5CF4-FD0D-9C15-BE61-90E7947A6F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206172"/>
            <a:ext cx="3581400" cy="3581400"/>
          </a:xfrm>
          <a:prstGeom prst="rect">
            <a:avLst/>
          </a:prstGeom>
        </p:spPr>
      </p:pic>
      <p:pic>
        <p:nvPicPr>
          <p:cNvPr id="18" name="Picture 17" descr="A screenshot of a website&#10;&#10;Description automatically generated">
            <a:extLst>
              <a:ext uri="{FF2B5EF4-FFF2-40B4-BE49-F238E27FC236}">
                <a16:creationId xmlns:a16="http://schemas.microsoft.com/office/drawing/2014/main" id="{623FC7FB-7BAD-9427-54AF-358F51448E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0" y="2177143"/>
            <a:ext cx="4285343" cy="4285343"/>
          </a:xfrm>
          <a:prstGeom prst="rect">
            <a:avLst/>
          </a:prstGeom>
        </p:spPr>
      </p:pic>
    </p:spTree>
    <p:extLst>
      <p:ext uri="{BB962C8B-B14F-4D97-AF65-F5344CB8AC3E}">
        <p14:creationId xmlns:p14="http://schemas.microsoft.com/office/powerpoint/2010/main" val="3189927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618190-AA25-458B-DB4C-78260CBED087}"/>
              </a:ext>
            </a:extLst>
          </p:cNvPr>
          <p:cNvSpPr>
            <a:spLocks noGrp="1"/>
          </p:cNvSpPr>
          <p:nvPr>
            <p:ph type="body" idx="1"/>
          </p:nvPr>
        </p:nvSpPr>
        <p:spPr>
          <a:xfrm>
            <a:off x="1010443" y="2592387"/>
            <a:ext cx="7123113" cy="1673225"/>
          </a:xfrm>
        </p:spPr>
        <p:txBody>
          <a:bodyPr/>
          <a:lstStyle/>
          <a:p>
            <a:pPr algn="ctr"/>
            <a:r>
              <a:rPr lang="en-US" dirty="0"/>
              <a:t>Would your Unit/membership chair/committee benefit from a “cheat sheet” of information available in each report?</a:t>
            </a:r>
          </a:p>
        </p:txBody>
      </p:sp>
      <p:sp>
        <p:nvSpPr>
          <p:cNvPr id="3" name="Title 2">
            <a:extLst>
              <a:ext uri="{FF2B5EF4-FFF2-40B4-BE49-F238E27FC236}">
                <a16:creationId xmlns:a16="http://schemas.microsoft.com/office/drawing/2014/main" id="{F9358B05-C012-FA32-15CA-4AE93589A22F}"/>
              </a:ext>
            </a:extLst>
          </p:cNvPr>
          <p:cNvSpPr>
            <a:spLocks noGrp="1"/>
          </p:cNvSpPr>
          <p:nvPr>
            <p:ph type="title"/>
          </p:nvPr>
        </p:nvSpPr>
        <p:spPr/>
        <p:txBody>
          <a:bodyPr/>
          <a:lstStyle/>
          <a:p>
            <a:r>
              <a:rPr lang="en-US" dirty="0"/>
              <a:t>Group Poll</a:t>
            </a:r>
          </a:p>
        </p:txBody>
      </p:sp>
      <p:sp>
        <p:nvSpPr>
          <p:cNvPr id="4" name="Slide Number Placeholder 3">
            <a:extLst>
              <a:ext uri="{FF2B5EF4-FFF2-40B4-BE49-F238E27FC236}">
                <a16:creationId xmlns:a16="http://schemas.microsoft.com/office/drawing/2014/main" id="{6B97AA30-C6AE-6B33-BCB1-FBA3B7A57AC8}"/>
              </a:ext>
            </a:extLst>
          </p:cNvPr>
          <p:cNvSpPr>
            <a:spLocks noGrp="1"/>
          </p:cNvSpPr>
          <p:nvPr>
            <p:ph type="sldNum" sz="quarter" idx="11"/>
          </p:nvPr>
        </p:nvSpPr>
        <p:spPr/>
        <p:txBody>
          <a:bodyPr/>
          <a:lstStyle/>
          <a:p>
            <a:fld id="{B18394EC-998F-4A75-A298-338FFE107B74}" type="slidenum">
              <a:rPr lang="en-US" smtClean="0"/>
              <a:pPr/>
              <a:t>14</a:t>
            </a:fld>
            <a:endParaRPr lang="en-US" dirty="0"/>
          </a:p>
        </p:txBody>
      </p:sp>
    </p:spTree>
    <p:extLst>
      <p:ext uri="{BB962C8B-B14F-4D97-AF65-F5344CB8AC3E}">
        <p14:creationId xmlns:p14="http://schemas.microsoft.com/office/powerpoint/2010/main" val="1260548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3EA8A9-DC0A-385D-5736-83DE7C6E55D3}"/>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CFABD02E-D3A7-F94B-3960-73CDC2B23D50}"/>
              </a:ext>
            </a:extLst>
          </p:cNvPr>
          <p:cNvSpPr>
            <a:spLocks noGrp="1"/>
          </p:cNvSpPr>
          <p:nvPr>
            <p:ph type="title"/>
          </p:nvPr>
        </p:nvSpPr>
        <p:spPr/>
        <p:txBody>
          <a:bodyPr/>
          <a:lstStyle/>
          <a:p>
            <a:r>
              <a:rPr lang="en-US" dirty="0"/>
              <a:t>How to Leverage Your Findings</a:t>
            </a:r>
          </a:p>
        </p:txBody>
      </p:sp>
      <p:sp>
        <p:nvSpPr>
          <p:cNvPr id="4" name="Slide Number Placeholder 3">
            <a:extLst>
              <a:ext uri="{FF2B5EF4-FFF2-40B4-BE49-F238E27FC236}">
                <a16:creationId xmlns:a16="http://schemas.microsoft.com/office/drawing/2014/main" id="{17E63F98-C9E3-27C6-D38D-8BF793EE3910}"/>
              </a:ext>
            </a:extLst>
          </p:cNvPr>
          <p:cNvSpPr>
            <a:spLocks noGrp="1"/>
          </p:cNvSpPr>
          <p:nvPr>
            <p:ph type="sldNum" sz="quarter" idx="11"/>
          </p:nvPr>
        </p:nvSpPr>
        <p:spPr/>
        <p:txBody>
          <a:bodyPr/>
          <a:lstStyle/>
          <a:p>
            <a:fld id="{B18394EC-998F-4A75-A298-338FFE107B74}" type="slidenum">
              <a:rPr lang="en-US" smtClean="0"/>
              <a:pPr/>
              <a:t>15</a:t>
            </a:fld>
            <a:endParaRPr lang="en-US" dirty="0"/>
          </a:p>
        </p:txBody>
      </p:sp>
    </p:spTree>
    <p:extLst>
      <p:ext uri="{BB962C8B-B14F-4D97-AF65-F5344CB8AC3E}">
        <p14:creationId xmlns:p14="http://schemas.microsoft.com/office/powerpoint/2010/main" val="243131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B209B-DCE6-A123-4F83-C76A4E018392}"/>
              </a:ext>
            </a:extLst>
          </p:cNvPr>
          <p:cNvSpPr>
            <a:spLocks noGrp="1"/>
          </p:cNvSpPr>
          <p:nvPr>
            <p:ph type="title"/>
          </p:nvPr>
        </p:nvSpPr>
        <p:spPr/>
        <p:txBody>
          <a:bodyPr/>
          <a:lstStyle/>
          <a:p>
            <a:r>
              <a:rPr lang="en-US" dirty="0"/>
              <a:t>What’s Available </a:t>
            </a:r>
          </a:p>
        </p:txBody>
      </p:sp>
      <p:sp>
        <p:nvSpPr>
          <p:cNvPr id="3" name="Slide Number Placeholder 2">
            <a:extLst>
              <a:ext uri="{FF2B5EF4-FFF2-40B4-BE49-F238E27FC236}">
                <a16:creationId xmlns:a16="http://schemas.microsoft.com/office/drawing/2014/main" id="{96875518-D10E-B45B-ED85-9FFAB4D401F1}"/>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16</a:t>
            </a:fld>
            <a:endParaRPr lang="en-US"/>
          </a:p>
        </p:txBody>
      </p:sp>
      <p:sp>
        <p:nvSpPr>
          <p:cNvPr id="4" name="Content Placeholder 3">
            <a:extLst>
              <a:ext uri="{FF2B5EF4-FFF2-40B4-BE49-F238E27FC236}">
                <a16:creationId xmlns:a16="http://schemas.microsoft.com/office/drawing/2014/main" id="{C7BE132D-BEB0-B27D-110A-2574D03A02C9}"/>
              </a:ext>
            </a:extLst>
          </p:cNvPr>
          <p:cNvSpPr>
            <a:spLocks noGrp="1"/>
          </p:cNvSpPr>
          <p:nvPr>
            <p:ph sz="quarter" idx="1"/>
          </p:nvPr>
        </p:nvSpPr>
        <p:spPr/>
        <p:txBody>
          <a:bodyPr>
            <a:normAutofit/>
          </a:bodyPr>
          <a:lstStyle/>
          <a:p>
            <a:r>
              <a:rPr lang="en-US" dirty="0"/>
              <a:t>Professional role</a:t>
            </a:r>
          </a:p>
          <a:p>
            <a:r>
              <a:rPr lang="en-US" dirty="0"/>
              <a:t>Employer</a:t>
            </a:r>
          </a:p>
          <a:p>
            <a:r>
              <a:rPr lang="en-US" dirty="0"/>
              <a:t>Address</a:t>
            </a:r>
          </a:p>
          <a:p>
            <a:r>
              <a:rPr lang="en-US" dirty="0"/>
              <a:t>Membership dates</a:t>
            </a:r>
          </a:p>
          <a:p>
            <a:r>
              <a:rPr lang="en-US" dirty="0"/>
              <a:t>Membership Type</a:t>
            </a:r>
          </a:p>
          <a:p>
            <a:r>
              <a:rPr lang="en-US" dirty="0"/>
              <a:t>Division Information</a:t>
            </a:r>
          </a:p>
          <a:p>
            <a:endParaRPr lang="en-US" dirty="0"/>
          </a:p>
        </p:txBody>
      </p:sp>
    </p:spTree>
    <p:extLst>
      <p:ext uri="{BB962C8B-B14F-4D97-AF65-F5344CB8AC3E}">
        <p14:creationId xmlns:p14="http://schemas.microsoft.com/office/powerpoint/2010/main" val="1925708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F3142-D14F-42DD-38F2-A137396EBAA0}"/>
              </a:ext>
            </a:extLst>
          </p:cNvPr>
          <p:cNvSpPr>
            <a:spLocks noGrp="1"/>
          </p:cNvSpPr>
          <p:nvPr>
            <p:ph type="title"/>
          </p:nvPr>
        </p:nvSpPr>
        <p:spPr/>
        <p:txBody>
          <a:bodyPr/>
          <a:lstStyle/>
          <a:p>
            <a:r>
              <a:rPr lang="en-US" dirty="0"/>
              <a:t>What You Can Learn</a:t>
            </a:r>
          </a:p>
        </p:txBody>
      </p:sp>
      <p:sp>
        <p:nvSpPr>
          <p:cNvPr id="3" name="Slide Number Placeholder 2">
            <a:extLst>
              <a:ext uri="{FF2B5EF4-FFF2-40B4-BE49-F238E27FC236}">
                <a16:creationId xmlns:a16="http://schemas.microsoft.com/office/drawing/2014/main" id="{0A88944E-E89C-5919-D226-794437E33B1F}"/>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17</a:t>
            </a:fld>
            <a:endParaRPr lang="en-US"/>
          </a:p>
        </p:txBody>
      </p:sp>
      <p:sp>
        <p:nvSpPr>
          <p:cNvPr id="4" name="Content Placeholder 3">
            <a:extLst>
              <a:ext uri="{FF2B5EF4-FFF2-40B4-BE49-F238E27FC236}">
                <a16:creationId xmlns:a16="http://schemas.microsoft.com/office/drawing/2014/main" id="{E5C3D177-D08A-9316-B29C-69CA3CE91B72}"/>
              </a:ext>
            </a:extLst>
          </p:cNvPr>
          <p:cNvSpPr>
            <a:spLocks noGrp="1"/>
          </p:cNvSpPr>
          <p:nvPr>
            <p:ph sz="quarter" idx="1"/>
          </p:nvPr>
        </p:nvSpPr>
        <p:spPr/>
        <p:txBody>
          <a:bodyPr>
            <a:normAutofit fontScale="62500" lnSpcReduction="20000"/>
          </a:bodyPr>
          <a:lstStyle/>
          <a:p>
            <a:r>
              <a:rPr lang="en-US" dirty="0"/>
              <a:t>Identify key areas (regionally) of membership, consider nurturing these to:</a:t>
            </a:r>
          </a:p>
          <a:p>
            <a:pPr lvl="1"/>
            <a:r>
              <a:rPr lang="en-US" dirty="0"/>
              <a:t>Maintain membership</a:t>
            </a:r>
          </a:p>
          <a:p>
            <a:pPr lvl="1"/>
            <a:r>
              <a:rPr lang="en-US" dirty="0"/>
              <a:t>Collect testimonials </a:t>
            </a:r>
          </a:p>
          <a:p>
            <a:pPr lvl="1"/>
            <a:r>
              <a:rPr lang="en-US" dirty="0"/>
              <a:t>Contact building leadership to identify particular needs of the school/district/department to ensure relevant programs and resources are provided to them</a:t>
            </a:r>
          </a:p>
          <a:p>
            <a:r>
              <a:rPr lang="en-US" dirty="0"/>
              <a:t>Highly concentrated areas of membership which can inform:</a:t>
            </a:r>
          </a:p>
          <a:p>
            <a:pPr lvl="1"/>
            <a:r>
              <a:rPr lang="en-US" dirty="0"/>
              <a:t>Possible regional chapter locations</a:t>
            </a:r>
          </a:p>
          <a:p>
            <a:pPr lvl="1"/>
            <a:r>
              <a:rPr lang="en-US" dirty="0"/>
              <a:t>In-person programming opportunities</a:t>
            </a:r>
          </a:p>
          <a:p>
            <a:pPr lvl="1"/>
            <a:r>
              <a:rPr lang="en-US" dirty="0"/>
              <a:t>Membership renewal campaigns</a:t>
            </a:r>
          </a:p>
          <a:p>
            <a:r>
              <a:rPr lang="en-US" dirty="0"/>
              <a:t>Employment data:</a:t>
            </a:r>
          </a:p>
          <a:p>
            <a:pPr lvl="1"/>
            <a:r>
              <a:rPr lang="en-US" dirty="0"/>
              <a:t>District and school system insights</a:t>
            </a:r>
          </a:p>
          <a:p>
            <a:pPr lvl="1"/>
            <a:r>
              <a:rPr lang="en-US" dirty="0"/>
              <a:t>Roles/types of roles to inform potential areas of interest for programs, communications, etc. </a:t>
            </a:r>
          </a:p>
          <a:p>
            <a:pPr lvl="1"/>
            <a:r>
              <a:rPr lang="en-US" dirty="0"/>
              <a:t>Potential partnerships</a:t>
            </a:r>
          </a:p>
          <a:p>
            <a:pPr lvl="1"/>
            <a:r>
              <a:rPr lang="en-US" dirty="0"/>
              <a:t>Identify potentially influential leadership in your state/province</a:t>
            </a:r>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2166065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F3142-D14F-42DD-38F2-A137396EBAA0}"/>
              </a:ext>
            </a:extLst>
          </p:cNvPr>
          <p:cNvSpPr>
            <a:spLocks noGrp="1"/>
          </p:cNvSpPr>
          <p:nvPr>
            <p:ph type="title"/>
          </p:nvPr>
        </p:nvSpPr>
        <p:spPr/>
        <p:txBody>
          <a:bodyPr/>
          <a:lstStyle/>
          <a:p>
            <a:r>
              <a:rPr lang="en-US" dirty="0"/>
              <a:t>What You Can Learn</a:t>
            </a:r>
          </a:p>
        </p:txBody>
      </p:sp>
      <p:sp>
        <p:nvSpPr>
          <p:cNvPr id="3" name="Slide Number Placeholder 2">
            <a:extLst>
              <a:ext uri="{FF2B5EF4-FFF2-40B4-BE49-F238E27FC236}">
                <a16:creationId xmlns:a16="http://schemas.microsoft.com/office/drawing/2014/main" id="{0A88944E-E89C-5919-D226-794437E33B1F}"/>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18</a:t>
            </a:fld>
            <a:endParaRPr lang="en-US"/>
          </a:p>
        </p:txBody>
      </p:sp>
      <p:sp>
        <p:nvSpPr>
          <p:cNvPr id="4" name="Content Placeholder 3">
            <a:extLst>
              <a:ext uri="{FF2B5EF4-FFF2-40B4-BE49-F238E27FC236}">
                <a16:creationId xmlns:a16="http://schemas.microsoft.com/office/drawing/2014/main" id="{E5C3D177-D08A-9316-B29C-69CA3CE91B72}"/>
              </a:ext>
            </a:extLst>
          </p:cNvPr>
          <p:cNvSpPr>
            <a:spLocks noGrp="1"/>
          </p:cNvSpPr>
          <p:nvPr>
            <p:ph sz="quarter" idx="1"/>
          </p:nvPr>
        </p:nvSpPr>
        <p:spPr/>
        <p:txBody>
          <a:bodyPr>
            <a:normAutofit fontScale="85000" lnSpcReduction="20000"/>
          </a:bodyPr>
          <a:lstStyle/>
          <a:p>
            <a:r>
              <a:rPr lang="en-US" dirty="0"/>
              <a:t>Areas of interest related to programs, PD, etc.</a:t>
            </a:r>
          </a:p>
          <a:p>
            <a:r>
              <a:rPr lang="en-US" dirty="0"/>
              <a:t>Potential groups or regional areas for networking opportunities</a:t>
            </a:r>
          </a:p>
          <a:p>
            <a:r>
              <a:rPr lang="en-US" dirty="0"/>
              <a:t>Opportunities to connect with Divisions for potential partnerships for programming/PD/networking</a:t>
            </a:r>
          </a:p>
          <a:p>
            <a:r>
              <a:rPr lang="en-US" dirty="0"/>
              <a:t>Under-represented areas where membership campaigns could bring in new membership</a:t>
            </a:r>
          </a:p>
          <a:p>
            <a:r>
              <a:rPr lang="en-US" dirty="0"/>
              <a:t>Trends in data to inform:</a:t>
            </a:r>
          </a:p>
          <a:p>
            <a:pPr lvl="1"/>
            <a:r>
              <a:rPr lang="en-US" dirty="0"/>
              <a:t>Board operations</a:t>
            </a:r>
          </a:p>
          <a:p>
            <a:pPr lvl="1"/>
            <a:r>
              <a:rPr lang="en-US" dirty="0"/>
              <a:t>Goal setting</a:t>
            </a:r>
          </a:p>
          <a:p>
            <a:pPr lvl="1"/>
            <a:r>
              <a:rPr lang="en-US" dirty="0"/>
              <a:t>Board and volunteer recruitment efforts</a:t>
            </a:r>
          </a:p>
          <a:p>
            <a:pPr lvl="1"/>
            <a:r>
              <a:rPr lang="en-US" dirty="0"/>
              <a:t>Areas of deficit requiring “priority” shifts</a:t>
            </a:r>
          </a:p>
          <a:p>
            <a:pPr marL="0" indent="0">
              <a:buNone/>
            </a:pPr>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3766891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D81F5-FCF0-F6C3-27ED-301230DECEE2}"/>
              </a:ext>
            </a:extLst>
          </p:cNvPr>
          <p:cNvSpPr>
            <a:spLocks noGrp="1"/>
          </p:cNvSpPr>
          <p:nvPr>
            <p:ph type="title"/>
          </p:nvPr>
        </p:nvSpPr>
        <p:spPr/>
        <p:txBody>
          <a:bodyPr/>
          <a:lstStyle/>
          <a:p>
            <a:r>
              <a:rPr lang="en-US" dirty="0"/>
              <a:t>What You Can Learn</a:t>
            </a:r>
          </a:p>
        </p:txBody>
      </p:sp>
      <p:sp>
        <p:nvSpPr>
          <p:cNvPr id="3" name="Slide Number Placeholder 2">
            <a:extLst>
              <a:ext uri="{FF2B5EF4-FFF2-40B4-BE49-F238E27FC236}">
                <a16:creationId xmlns:a16="http://schemas.microsoft.com/office/drawing/2014/main" id="{0FF53350-D4BE-E108-09AC-8B57333C17C1}"/>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19</a:t>
            </a:fld>
            <a:endParaRPr lang="en-US"/>
          </a:p>
        </p:txBody>
      </p:sp>
      <p:sp>
        <p:nvSpPr>
          <p:cNvPr id="4" name="Content Placeholder 3">
            <a:extLst>
              <a:ext uri="{FF2B5EF4-FFF2-40B4-BE49-F238E27FC236}">
                <a16:creationId xmlns:a16="http://schemas.microsoft.com/office/drawing/2014/main" id="{27D039AB-FA87-02A0-9FD4-9DC6C0E81E3D}"/>
              </a:ext>
            </a:extLst>
          </p:cNvPr>
          <p:cNvSpPr>
            <a:spLocks noGrp="1"/>
          </p:cNvSpPr>
          <p:nvPr>
            <p:ph sz="quarter" idx="1"/>
          </p:nvPr>
        </p:nvSpPr>
        <p:spPr/>
        <p:txBody>
          <a:bodyPr/>
          <a:lstStyle/>
          <a:p>
            <a:r>
              <a:rPr lang="en-US" dirty="0"/>
              <a:t>Identify key stakeholders in districts, school systems, etc. for:</a:t>
            </a:r>
          </a:p>
          <a:p>
            <a:pPr lvl="1"/>
            <a:r>
              <a:rPr lang="en-US" dirty="0"/>
              <a:t>Potential membership drives</a:t>
            </a:r>
          </a:p>
          <a:p>
            <a:pPr lvl="1"/>
            <a:r>
              <a:rPr lang="en-US" dirty="0"/>
              <a:t>Recruitment of specific member types/professionals</a:t>
            </a:r>
          </a:p>
          <a:p>
            <a:pPr lvl="1"/>
            <a:r>
              <a:rPr lang="en-US" dirty="0"/>
              <a:t>Potential speakers/presenters for virtual and in-person events/programs</a:t>
            </a:r>
          </a:p>
          <a:p>
            <a:pPr lvl="1"/>
            <a:r>
              <a:rPr lang="en-US" dirty="0"/>
              <a:t>Potential partners or sponsors</a:t>
            </a:r>
          </a:p>
          <a:p>
            <a:endParaRPr lang="en-US" dirty="0"/>
          </a:p>
        </p:txBody>
      </p:sp>
    </p:spTree>
    <p:extLst>
      <p:ext uri="{BB962C8B-B14F-4D97-AF65-F5344CB8AC3E}">
        <p14:creationId xmlns:p14="http://schemas.microsoft.com/office/powerpoint/2010/main" val="1851141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5A520-BA17-AE90-049C-FC8FE4575D09}"/>
              </a:ext>
            </a:extLst>
          </p:cNvPr>
          <p:cNvSpPr>
            <a:spLocks noGrp="1"/>
          </p:cNvSpPr>
          <p:nvPr>
            <p:ph type="ctrTitle"/>
          </p:nvPr>
        </p:nvSpPr>
        <p:spPr>
          <a:xfrm>
            <a:off x="1333500" y="2514600"/>
            <a:ext cx="6477000" cy="1828800"/>
          </a:xfrm>
        </p:spPr>
        <p:txBody>
          <a:bodyPr vert="horz" lIns="91440" tIns="45720" rIns="91440" bIns="45720" anchor="b">
            <a:normAutofit/>
          </a:bodyPr>
          <a:lstStyle/>
          <a:p>
            <a:pPr algn="ctr"/>
            <a:r>
              <a:rPr lang="en-US" b="1" dirty="0"/>
              <a:t>Membership lists and data</a:t>
            </a:r>
          </a:p>
        </p:txBody>
      </p:sp>
      <p:sp>
        <p:nvSpPr>
          <p:cNvPr id="3" name="Subtitle 2">
            <a:extLst>
              <a:ext uri="{FF2B5EF4-FFF2-40B4-BE49-F238E27FC236}">
                <a16:creationId xmlns:a16="http://schemas.microsoft.com/office/drawing/2014/main" id="{70C4E60E-3D7C-5A66-B35B-209921B9336C}"/>
              </a:ext>
            </a:extLst>
          </p:cNvPr>
          <p:cNvSpPr>
            <a:spLocks noGrp="1"/>
          </p:cNvSpPr>
          <p:nvPr>
            <p:ph type="subTitle" idx="1"/>
          </p:nvPr>
        </p:nvSpPr>
        <p:spPr>
          <a:xfrm>
            <a:off x="1219200" y="4572000"/>
            <a:ext cx="6705600" cy="685800"/>
          </a:xfrm>
        </p:spPr>
        <p:txBody>
          <a:bodyPr/>
          <a:lstStyle/>
          <a:p>
            <a:pPr algn="ctr"/>
            <a:r>
              <a:rPr lang="en-US" dirty="0"/>
              <a:t>Q2 2024 Town Hall</a:t>
            </a:r>
          </a:p>
        </p:txBody>
      </p:sp>
    </p:spTree>
    <p:extLst>
      <p:ext uri="{BB962C8B-B14F-4D97-AF65-F5344CB8AC3E}">
        <p14:creationId xmlns:p14="http://schemas.microsoft.com/office/powerpoint/2010/main" val="2372337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3EA8A9-DC0A-385D-5736-83DE7C6E55D3}"/>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CFABD02E-D3A7-F94B-3960-73CDC2B23D50}"/>
              </a:ext>
            </a:extLst>
          </p:cNvPr>
          <p:cNvSpPr>
            <a:spLocks noGrp="1"/>
          </p:cNvSpPr>
          <p:nvPr>
            <p:ph type="title"/>
          </p:nvPr>
        </p:nvSpPr>
        <p:spPr/>
        <p:txBody>
          <a:bodyPr/>
          <a:lstStyle/>
          <a:p>
            <a:r>
              <a:rPr lang="en-US" dirty="0"/>
              <a:t>Digging Into Data</a:t>
            </a:r>
          </a:p>
        </p:txBody>
      </p:sp>
      <p:sp>
        <p:nvSpPr>
          <p:cNvPr id="4" name="Slide Number Placeholder 3">
            <a:extLst>
              <a:ext uri="{FF2B5EF4-FFF2-40B4-BE49-F238E27FC236}">
                <a16:creationId xmlns:a16="http://schemas.microsoft.com/office/drawing/2014/main" id="{17E63F98-C9E3-27C6-D38D-8BF793EE3910}"/>
              </a:ext>
            </a:extLst>
          </p:cNvPr>
          <p:cNvSpPr>
            <a:spLocks noGrp="1"/>
          </p:cNvSpPr>
          <p:nvPr>
            <p:ph type="sldNum" sz="quarter" idx="11"/>
          </p:nvPr>
        </p:nvSpPr>
        <p:spPr/>
        <p:txBody>
          <a:bodyPr/>
          <a:lstStyle/>
          <a:p>
            <a:fld id="{B18394EC-998F-4A75-A298-338FFE107B74}" type="slidenum">
              <a:rPr lang="en-US" smtClean="0"/>
              <a:pPr/>
              <a:t>20</a:t>
            </a:fld>
            <a:endParaRPr lang="en-US" dirty="0"/>
          </a:p>
        </p:txBody>
      </p:sp>
    </p:spTree>
    <p:extLst>
      <p:ext uri="{BB962C8B-B14F-4D97-AF65-F5344CB8AC3E}">
        <p14:creationId xmlns:p14="http://schemas.microsoft.com/office/powerpoint/2010/main" val="1286882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7AB1A-4953-D1D5-FA44-62CDD1962913}"/>
              </a:ext>
            </a:extLst>
          </p:cNvPr>
          <p:cNvSpPr>
            <a:spLocks noGrp="1"/>
          </p:cNvSpPr>
          <p:nvPr>
            <p:ph type="title"/>
          </p:nvPr>
        </p:nvSpPr>
        <p:spPr/>
        <p:txBody>
          <a:bodyPr/>
          <a:lstStyle/>
          <a:p>
            <a:r>
              <a:rPr lang="en-US" dirty="0"/>
              <a:t>What to Use and Why</a:t>
            </a:r>
          </a:p>
        </p:txBody>
      </p:sp>
      <p:sp>
        <p:nvSpPr>
          <p:cNvPr id="3" name="Slide Number Placeholder 2">
            <a:extLst>
              <a:ext uri="{FF2B5EF4-FFF2-40B4-BE49-F238E27FC236}">
                <a16:creationId xmlns:a16="http://schemas.microsoft.com/office/drawing/2014/main" id="{7C65FD91-8819-DB7D-FE29-9B961631FFDC}"/>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21</a:t>
            </a:fld>
            <a:endParaRPr lang="en-US"/>
          </a:p>
        </p:txBody>
      </p:sp>
      <p:sp>
        <p:nvSpPr>
          <p:cNvPr id="4" name="Content Placeholder 3">
            <a:extLst>
              <a:ext uri="{FF2B5EF4-FFF2-40B4-BE49-F238E27FC236}">
                <a16:creationId xmlns:a16="http://schemas.microsoft.com/office/drawing/2014/main" id="{35DAE2D7-E247-9118-B66E-8B5B135FF90E}"/>
              </a:ext>
            </a:extLst>
          </p:cNvPr>
          <p:cNvSpPr>
            <a:spLocks noGrp="1"/>
          </p:cNvSpPr>
          <p:nvPr>
            <p:ph sz="quarter" idx="1"/>
          </p:nvPr>
        </p:nvSpPr>
        <p:spPr/>
        <p:txBody>
          <a:bodyPr/>
          <a:lstStyle/>
          <a:p>
            <a:r>
              <a:rPr lang="en-US" dirty="0"/>
              <a:t>Reports from </a:t>
            </a:r>
            <a:r>
              <a:rPr lang="en-US" dirty="0" err="1"/>
              <a:t>CECommunity</a:t>
            </a:r>
            <a:r>
              <a:rPr lang="en-US" dirty="0"/>
              <a:t> and membership reports</a:t>
            </a:r>
          </a:p>
          <a:p>
            <a:r>
              <a:rPr lang="en-US" dirty="0"/>
              <a:t>Tools</a:t>
            </a:r>
          </a:p>
          <a:p>
            <a:pPr lvl="1"/>
            <a:r>
              <a:rPr lang="en-US" dirty="0"/>
              <a:t>Excel</a:t>
            </a:r>
          </a:p>
          <a:p>
            <a:pPr lvl="1"/>
            <a:r>
              <a:rPr lang="en-US" dirty="0"/>
              <a:t>AI</a:t>
            </a:r>
          </a:p>
          <a:p>
            <a:r>
              <a:rPr lang="en-US" dirty="0"/>
              <a:t>Retaining Data:</a:t>
            </a:r>
          </a:p>
          <a:p>
            <a:pPr lvl="1"/>
            <a:r>
              <a:rPr lang="en-US" dirty="0"/>
              <a:t>Store in shared files with board</a:t>
            </a:r>
          </a:p>
          <a:p>
            <a:pPr lvl="1"/>
            <a:r>
              <a:rPr lang="en-US" dirty="0"/>
              <a:t>Update regularly</a:t>
            </a:r>
          </a:p>
          <a:p>
            <a:pPr lvl="1"/>
            <a:r>
              <a:rPr lang="en-US" dirty="0"/>
              <a:t>Report changes in membership to board</a:t>
            </a:r>
          </a:p>
        </p:txBody>
      </p:sp>
    </p:spTree>
    <p:extLst>
      <p:ext uri="{BB962C8B-B14F-4D97-AF65-F5344CB8AC3E}">
        <p14:creationId xmlns:p14="http://schemas.microsoft.com/office/powerpoint/2010/main" val="3148866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7AB1A-4953-D1D5-FA44-62CDD1962913}"/>
              </a:ext>
            </a:extLst>
          </p:cNvPr>
          <p:cNvSpPr>
            <a:spLocks noGrp="1"/>
          </p:cNvSpPr>
          <p:nvPr>
            <p:ph type="title"/>
          </p:nvPr>
        </p:nvSpPr>
        <p:spPr/>
        <p:txBody>
          <a:bodyPr/>
          <a:lstStyle/>
          <a:p>
            <a:r>
              <a:rPr lang="en-US" dirty="0"/>
              <a:t>Excel Tips and Tricks</a:t>
            </a:r>
          </a:p>
        </p:txBody>
      </p:sp>
      <p:sp>
        <p:nvSpPr>
          <p:cNvPr id="3" name="Slide Number Placeholder 2">
            <a:extLst>
              <a:ext uri="{FF2B5EF4-FFF2-40B4-BE49-F238E27FC236}">
                <a16:creationId xmlns:a16="http://schemas.microsoft.com/office/drawing/2014/main" id="{7C65FD91-8819-DB7D-FE29-9B961631FFDC}"/>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22</a:t>
            </a:fld>
            <a:endParaRPr lang="en-US"/>
          </a:p>
        </p:txBody>
      </p:sp>
      <p:sp>
        <p:nvSpPr>
          <p:cNvPr id="4" name="Content Placeholder 3">
            <a:extLst>
              <a:ext uri="{FF2B5EF4-FFF2-40B4-BE49-F238E27FC236}">
                <a16:creationId xmlns:a16="http://schemas.microsoft.com/office/drawing/2014/main" id="{35DAE2D7-E247-9118-B66E-8B5B135FF90E}"/>
              </a:ext>
            </a:extLst>
          </p:cNvPr>
          <p:cNvSpPr>
            <a:spLocks noGrp="1"/>
          </p:cNvSpPr>
          <p:nvPr>
            <p:ph sz="quarter" idx="1"/>
          </p:nvPr>
        </p:nvSpPr>
        <p:spPr/>
        <p:txBody>
          <a:bodyPr>
            <a:normAutofit fontScale="77500" lnSpcReduction="20000"/>
          </a:bodyPr>
          <a:lstStyle/>
          <a:p>
            <a:r>
              <a:rPr lang="en-US" dirty="0"/>
              <a:t>Sort by various categories and use the count to inform charts and graphs</a:t>
            </a:r>
          </a:p>
          <a:p>
            <a:r>
              <a:rPr lang="en-US" dirty="0"/>
              <a:t>CTRL + F</a:t>
            </a:r>
          </a:p>
          <a:p>
            <a:pPr lvl="1"/>
            <a:r>
              <a:rPr lang="en-US" dirty="0"/>
              <a:t>Search &amp; Find</a:t>
            </a:r>
          </a:p>
          <a:p>
            <a:pPr lvl="1"/>
            <a:r>
              <a:rPr lang="en-US" dirty="0"/>
              <a:t>Replace</a:t>
            </a:r>
          </a:p>
          <a:p>
            <a:pPr lvl="1"/>
            <a:r>
              <a:rPr lang="en-US" dirty="0"/>
              <a:t>Replace &amp; Find</a:t>
            </a:r>
          </a:p>
          <a:p>
            <a:pPr lvl="1"/>
            <a:r>
              <a:rPr lang="en-US" dirty="0"/>
              <a:t>Charts using similar data</a:t>
            </a:r>
          </a:p>
          <a:p>
            <a:r>
              <a:rPr lang="en-US" dirty="0"/>
              <a:t>Create multiple sheets within your Excel document to extract the data you want to examine. Recommend pulling out</a:t>
            </a:r>
          </a:p>
          <a:p>
            <a:r>
              <a:rPr lang="en-US" dirty="0"/>
              <a:t>In separate sheets, sort and backfill “empty cells”</a:t>
            </a:r>
          </a:p>
          <a:p>
            <a:pPr lvl="1"/>
            <a:r>
              <a:rPr lang="en-US" dirty="0"/>
              <a:t>Recommend doing this for:</a:t>
            </a:r>
          </a:p>
          <a:p>
            <a:pPr lvl="2"/>
            <a:r>
              <a:rPr lang="en-US" dirty="0"/>
              <a:t>Employer</a:t>
            </a:r>
          </a:p>
          <a:p>
            <a:pPr lvl="2"/>
            <a:r>
              <a:rPr lang="en-US" dirty="0"/>
              <a:t>Employment</a:t>
            </a:r>
          </a:p>
          <a:p>
            <a:pPr lvl="2"/>
            <a:r>
              <a:rPr lang="en-US" dirty="0"/>
              <a:t>City and zip codes</a:t>
            </a:r>
          </a:p>
          <a:p>
            <a:endParaRPr lang="en-US" dirty="0"/>
          </a:p>
        </p:txBody>
      </p:sp>
    </p:spTree>
    <p:extLst>
      <p:ext uri="{BB962C8B-B14F-4D97-AF65-F5344CB8AC3E}">
        <p14:creationId xmlns:p14="http://schemas.microsoft.com/office/powerpoint/2010/main" val="2292604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B6B70-43A2-4C89-0A22-6860CCC37FEB}"/>
              </a:ext>
            </a:extLst>
          </p:cNvPr>
          <p:cNvSpPr>
            <a:spLocks noGrp="1"/>
          </p:cNvSpPr>
          <p:nvPr>
            <p:ph type="title"/>
          </p:nvPr>
        </p:nvSpPr>
        <p:spPr/>
        <p:txBody>
          <a:bodyPr/>
          <a:lstStyle/>
          <a:p>
            <a:r>
              <a:rPr lang="en-US" dirty="0"/>
              <a:t>Artificial Intelligence</a:t>
            </a:r>
          </a:p>
        </p:txBody>
      </p:sp>
      <p:sp>
        <p:nvSpPr>
          <p:cNvPr id="3" name="Slide Number Placeholder 2">
            <a:extLst>
              <a:ext uri="{FF2B5EF4-FFF2-40B4-BE49-F238E27FC236}">
                <a16:creationId xmlns:a16="http://schemas.microsoft.com/office/drawing/2014/main" id="{A8AE2487-0D32-04F9-695C-42A7470CAF67}"/>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23</a:t>
            </a:fld>
            <a:endParaRPr lang="en-US"/>
          </a:p>
        </p:txBody>
      </p:sp>
      <p:sp>
        <p:nvSpPr>
          <p:cNvPr id="4" name="Content Placeholder 3">
            <a:extLst>
              <a:ext uri="{FF2B5EF4-FFF2-40B4-BE49-F238E27FC236}">
                <a16:creationId xmlns:a16="http://schemas.microsoft.com/office/drawing/2014/main" id="{C2D39EAF-6C52-557C-470F-4C88EBE04774}"/>
              </a:ext>
            </a:extLst>
          </p:cNvPr>
          <p:cNvSpPr>
            <a:spLocks noGrp="1"/>
          </p:cNvSpPr>
          <p:nvPr>
            <p:ph sz="quarter" idx="1"/>
          </p:nvPr>
        </p:nvSpPr>
        <p:spPr/>
        <p:txBody>
          <a:bodyPr/>
          <a:lstStyle/>
          <a:p>
            <a:r>
              <a:rPr lang="en-US" dirty="0"/>
              <a:t>Chat GPT, or other forms of AI can help to:</a:t>
            </a:r>
          </a:p>
          <a:p>
            <a:pPr lvl="1"/>
            <a:r>
              <a:rPr lang="en-US" dirty="0"/>
              <a:t>Categorize types of employment</a:t>
            </a:r>
          </a:p>
          <a:p>
            <a:pPr lvl="1"/>
            <a:r>
              <a:rPr lang="en-US" dirty="0"/>
              <a:t>Categorize employer types</a:t>
            </a:r>
          </a:p>
          <a:p>
            <a:pPr lvl="1"/>
            <a:r>
              <a:rPr lang="en-US" dirty="0"/>
              <a:t>Categorize service providers</a:t>
            </a:r>
          </a:p>
          <a:p>
            <a:pPr marL="365760" lvl="1" indent="0">
              <a:buNone/>
            </a:pPr>
            <a:endParaRPr lang="en-US" dirty="0"/>
          </a:p>
        </p:txBody>
      </p:sp>
    </p:spTree>
    <p:extLst>
      <p:ext uri="{BB962C8B-B14F-4D97-AF65-F5344CB8AC3E}">
        <p14:creationId xmlns:p14="http://schemas.microsoft.com/office/powerpoint/2010/main" val="3348628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74D1E4-0F9D-3884-76D9-5C8F2215BB97}"/>
              </a:ext>
            </a:extLst>
          </p:cNvPr>
          <p:cNvSpPr>
            <a:spLocks noGrp="1"/>
          </p:cNvSpPr>
          <p:nvPr>
            <p:ph type="body" idx="1"/>
          </p:nvPr>
        </p:nvSpPr>
        <p:spPr/>
        <p:txBody>
          <a:bodyPr/>
          <a:lstStyle/>
          <a:p>
            <a:r>
              <a:rPr lang="en-US" dirty="0"/>
              <a:t>Showcasing two membership reports shared with Board members. </a:t>
            </a:r>
          </a:p>
        </p:txBody>
      </p:sp>
      <p:sp>
        <p:nvSpPr>
          <p:cNvPr id="3" name="Title 2">
            <a:extLst>
              <a:ext uri="{FF2B5EF4-FFF2-40B4-BE49-F238E27FC236}">
                <a16:creationId xmlns:a16="http://schemas.microsoft.com/office/drawing/2014/main" id="{C8A19839-FE76-FC34-119C-EED1CAFE8499}"/>
              </a:ext>
            </a:extLst>
          </p:cNvPr>
          <p:cNvSpPr>
            <a:spLocks noGrp="1"/>
          </p:cNvSpPr>
          <p:nvPr>
            <p:ph type="title"/>
          </p:nvPr>
        </p:nvSpPr>
        <p:spPr/>
        <p:txBody>
          <a:bodyPr/>
          <a:lstStyle/>
          <a:p>
            <a:r>
              <a:rPr lang="en-US" dirty="0"/>
              <a:t>Example</a:t>
            </a:r>
          </a:p>
        </p:txBody>
      </p:sp>
      <p:sp>
        <p:nvSpPr>
          <p:cNvPr id="4" name="Slide Number Placeholder 3">
            <a:extLst>
              <a:ext uri="{FF2B5EF4-FFF2-40B4-BE49-F238E27FC236}">
                <a16:creationId xmlns:a16="http://schemas.microsoft.com/office/drawing/2014/main" id="{9DBB1235-BCE3-05AE-31E0-5BCC7289FF3F}"/>
              </a:ext>
            </a:extLst>
          </p:cNvPr>
          <p:cNvSpPr>
            <a:spLocks noGrp="1"/>
          </p:cNvSpPr>
          <p:nvPr>
            <p:ph type="sldNum" sz="quarter" idx="11"/>
          </p:nvPr>
        </p:nvSpPr>
        <p:spPr/>
        <p:txBody>
          <a:bodyPr/>
          <a:lstStyle/>
          <a:p>
            <a:fld id="{B18394EC-998F-4A75-A298-338FFE107B74}" type="slidenum">
              <a:rPr lang="en-US" smtClean="0"/>
              <a:pPr/>
              <a:t>24</a:t>
            </a:fld>
            <a:endParaRPr lang="en-US" dirty="0"/>
          </a:p>
        </p:txBody>
      </p:sp>
    </p:spTree>
    <p:extLst>
      <p:ext uri="{BB962C8B-B14F-4D97-AF65-F5344CB8AC3E}">
        <p14:creationId xmlns:p14="http://schemas.microsoft.com/office/powerpoint/2010/main" val="1504098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1A2B7-5FCF-4582-9D39-DF61CD05229E}"/>
              </a:ext>
            </a:extLst>
          </p:cNvPr>
          <p:cNvSpPr>
            <a:spLocks noGrp="1"/>
          </p:cNvSpPr>
          <p:nvPr>
            <p:ph type="title"/>
          </p:nvPr>
        </p:nvSpPr>
        <p:spPr>
          <a:xfrm>
            <a:off x="551101" y="511027"/>
            <a:ext cx="8276493" cy="742950"/>
          </a:xfrm>
        </p:spPr>
        <p:txBody>
          <a:bodyPr>
            <a:normAutofit fontScale="90000"/>
          </a:bodyPr>
          <a:lstStyle/>
          <a:p>
            <a:r>
              <a:rPr lang="en-US" dirty="0"/>
              <a:t>CEC Second: </a:t>
            </a:r>
            <a:r>
              <a:rPr lang="en-US" b="1" dirty="0"/>
              <a:t>Preview of Resources</a:t>
            </a:r>
          </a:p>
        </p:txBody>
      </p:sp>
      <p:sp>
        <p:nvSpPr>
          <p:cNvPr id="3" name="Slide Number Placeholder 2">
            <a:extLst>
              <a:ext uri="{FF2B5EF4-FFF2-40B4-BE49-F238E27FC236}">
                <a16:creationId xmlns:a16="http://schemas.microsoft.com/office/drawing/2014/main" id="{39672364-F148-4768-AFAF-ADD5CF413552}"/>
              </a:ext>
            </a:extLst>
          </p:cNvPr>
          <p:cNvSpPr>
            <a:spLocks noGrp="1"/>
          </p:cNvSpPr>
          <p:nvPr>
            <p:ph type="sldNum" sz="quarter" idx="12"/>
          </p:nvPr>
        </p:nvSpPr>
        <p:spPr/>
        <p:txBody>
          <a:bodyPr>
            <a:normAutofit lnSpcReduction="10000"/>
          </a:bodyPr>
          <a:lstStyle/>
          <a:p>
            <a:fld id="{B18394EC-998F-4A75-A298-338FFE107B74}" type="slidenum">
              <a:rPr lang="en-US" smtClean="0"/>
              <a:pPr/>
              <a:t>25</a:t>
            </a:fld>
            <a:endParaRPr lang="en-US"/>
          </a:p>
        </p:txBody>
      </p:sp>
      <p:sp>
        <p:nvSpPr>
          <p:cNvPr id="5" name="Content Placeholder 4">
            <a:extLst>
              <a:ext uri="{FF2B5EF4-FFF2-40B4-BE49-F238E27FC236}">
                <a16:creationId xmlns:a16="http://schemas.microsoft.com/office/drawing/2014/main" id="{635FBDD5-BF02-5C05-A283-D8CEBAF304B9}"/>
              </a:ext>
            </a:extLst>
          </p:cNvPr>
          <p:cNvSpPr>
            <a:spLocks noGrp="1"/>
          </p:cNvSpPr>
          <p:nvPr>
            <p:ph sz="quarter" idx="1"/>
          </p:nvPr>
        </p:nvSpPr>
        <p:spPr>
          <a:xfrm>
            <a:off x="612648" y="1600201"/>
            <a:ext cx="7769352" cy="4571997"/>
          </a:xfrm>
        </p:spPr>
        <p:txBody>
          <a:bodyPr>
            <a:normAutofit fontScale="85000" lnSpcReduction="20000"/>
          </a:bodyPr>
          <a:lstStyle/>
          <a:p>
            <a:pPr marL="0" indent="0" algn="ctr" rtl="0">
              <a:buNone/>
            </a:pPr>
            <a:r>
              <a:rPr lang="en-US" sz="3000" b="1" dirty="0">
                <a:effectLst/>
              </a:rPr>
              <a:t>CEC </a:t>
            </a:r>
            <a:r>
              <a:rPr lang="en-US" sz="3000" b="1" dirty="0"/>
              <a:t>is launching an updated Component Resources page for our leaders!</a:t>
            </a:r>
            <a:endParaRPr lang="en-US" sz="2400" b="1" dirty="0">
              <a:effectLst/>
            </a:endParaRPr>
          </a:p>
          <a:p>
            <a:pPr marL="0" indent="0" algn="ctr" rtl="0">
              <a:buNone/>
            </a:pPr>
            <a:endParaRPr lang="en-US" sz="2000" dirty="0">
              <a:effectLst/>
            </a:endParaRP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lgn="ctr">
              <a:buNone/>
            </a:pPr>
            <a:r>
              <a:rPr lang="en-US" sz="2000" b="1" dirty="0">
                <a:effectLst/>
              </a:rPr>
              <a:t>Ideas for future resources? Contact our team!</a:t>
            </a:r>
            <a:endParaRPr lang="en-US" sz="2000" b="1" dirty="0"/>
          </a:p>
          <a:p>
            <a:pPr marL="0" indent="0" algn="ctr">
              <a:buNone/>
            </a:pPr>
            <a:r>
              <a:rPr lang="en-US" sz="2000" b="1" dirty="0">
                <a:effectLst/>
              </a:rPr>
              <a:t>Component Services Team,</a:t>
            </a:r>
            <a:r>
              <a:rPr lang="en-US" sz="2000" b="1" dirty="0">
                <a:solidFill>
                  <a:schemeClr val="accent1">
                    <a:lumMod val="25000"/>
                    <a:lumOff val="75000"/>
                  </a:schemeClr>
                </a:solidFill>
                <a:effectLst/>
              </a:rPr>
              <a:t> </a:t>
            </a:r>
            <a:r>
              <a:rPr lang="en-US" sz="2000" b="1" dirty="0">
                <a:solidFill>
                  <a:schemeClr val="accent1">
                    <a:lumMod val="50000"/>
                    <a:lumOff val="50000"/>
                  </a:schemeClr>
                </a:solidFill>
                <a:effectLst/>
                <a:hlinkClick r:id="rId3">
                  <a:extLst>
                    <a:ext uri="{A12FA001-AC4F-418D-AE19-62706E023703}">
                      <ahyp:hlinkClr xmlns:ahyp="http://schemas.microsoft.com/office/drawing/2018/hyperlinkcolor" val="tx"/>
                    </a:ext>
                  </a:extLst>
                </a:hlinkClick>
              </a:rPr>
              <a:t>components@exceptionalchildren.org</a:t>
            </a:r>
            <a:r>
              <a:rPr lang="en-US" sz="2000" b="1" dirty="0">
                <a:solidFill>
                  <a:schemeClr val="accent1">
                    <a:lumMod val="50000"/>
                    <a:lumOff val="50000"/>
                  </a:schemeClr>
                </a:solidFill>
                <a:effectLst/>
              </a:rPr>
              <a:t> </a:t>
            </a:r>
          </a:p>
        </p:txBody>
      </p:sp>
      <p:cxnSp>
        <p:nvCxnSpPr>
          <p:cNvPr id="8" name="Straight Arrow Connector 7">
            <a:extLst>
              <a:ext uri="{FF2B5EF4-FFF2-40B4-BE49-F238E27FC236}">
                <a16:creationId xmlns:a16="http://schemas.microsoft.com/office/drawing/2014/main" id="{825F1BCB-ED2E-1979-CACE-BBA4BE874C19}"/>
              </a:ext>
            </a:extLst>
          </p:cNvPr>
          <p:cNvCxnSpPr/>
          <p:nvPr/>
        </p:nvCxnSpPr>
        <p:spPr>
          <a:xfrm flipH="1">
            <a:off x="6937248" y="2971800"/>
            <a:ext cx="1673352" cy="0"/>
          </a:xfrm>
          <a:prstGeom prst="straightConnector1">
            <a:avLst/>
          </a:prstGeom>
          <a:ln w="2857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Arrow Connector 9">
            <a:extLst>
              <a:ext uri="{FF2B5EF4-FFF2-40B4-BE49-F238E27FC236}">
                <a16:creationId xmlns:a16="http://schemas.microsoft.com/office/drawing/2014/main" id="{8195FECF-F8C6-6A4C-6B7B-4BCAFC26CCF8}"/>
              </a:ext>
            </a:extLst>
          </p:cNvPr>
          <p:cNvCxnSpPr>
            <a:cxnSpLocks/>
          </p:cNvCxnSpPr>
          <p:nvPr/>
        </p:nvCxnSpPr>
        <p:spPr>
          <a:xfrm>
            <a:off x="1219200" y="4419600"/>
            <a:ext cx="1905000" cy="0"/>
          </a:xfrm>
          <a:prstGeom prst="straightConnector1">
            <a:avLst/>
          </a:prstGeom>
          <a:ln w="2857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7" name="Picture 6" descr="A screenshot of a computer&#10;&#10;Description automatically generated">
            <a:extLst>
              <a:ext uri="{FF2B5EF4-FFF2-40B4-BE49-F238E27FC236}">
                <a16:creationId xmlns:a16="http://schemas.microsoft.com/office/drawing/2014/main" id="{58D6856F-2BAF-ED6F-9F0C-D1871602EE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9829" y="2279071"/>
            <a:ext cx="6553200" cy="2978728"/>
          </a:xfrm>
          <a:prstGeom prst="rect">
            <a:avLst/>
          </a:prstGeom>
        </p:spPr>
      </p:pic>
    </p:spTree>
    <p:extLst>
      <p:ext uri="{BB962C8B-B14F-4D97-AF65-F5344CB8AC3E}">
        <p14:creationId xmlns:p14="http://schemas.microsoft.com/office/powerpoint/2010/main" val="3668775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CAE52-1DA2-5B32-BF2E-EEE06B15E87A}"/>
              </a:ext>
            </a:extLst>
          </p:cNvPr>
          <p:cNvSpPr>
            <a:spLocks noGrp="1"/>
          </p:cNvSpPr>
          <p:nvPr>
            <p:ph type="title"/>
          </p:nvPr>
        </p:nvSpPr>
        <p:spPr/>
        <p:txBody>
          <a:bodyPr/>
          <a:lstStyle/>
          <a:p>
            <a:r>
              <a:rPr lang="en-US" dirty="0"/>
              <a:t>Request New Resources</a:t>
            </a:r>
          </a:p>
        </p:txBody>
      </p:sp>
      <p:sp>
        <p:nvSpPr>
          <p:cNvPr id="3" name="Slide Number Placeholder 2">
            <a:extLst>
              <a:ext uri="{FF2B5EF4-FFF2-40B4-BE49-F238E27FC236}">
                <a16:creationId xmlns:a16="http://schemas.microsoft.com/office/drawing/2014/main" id="{CF1CC684-8F1E-BE25-64D4-33C2F544CAD9}"/>
              </a:ext>
            </a:extLst>
          </p:cNvPr>
          <p:cNvSpPr>
            <a:spLocks noGrp="1"/>
          </p:cNvSpPr>
          <p:nvPr>
            <p:ph type="sldNum" sz="quarter" idx="12"/>
          </p:nvPr>
        </p:nvSpPr>
        <p:spPr/>
        <p:txBody>
          <a:bodyPr>
            <a:normAutofit lnSpcReduction="10000"/>
          </a:bodyPr>
          <a:lstStyle/>
          <a:p>
            <a:fld id="{B18394EC-998F-4A75-A298-338FFE107B74}" type="slidenum">
              <a:rPr lang="en-US" smtClean="0"/>
              <a:pPr/>
              <a:t>26</a:t>
            </a:fld>
            <a:endParaRPr lang="en-US"/>
          </a:p>
        </p:txBody>
      </p:sp>
      <p:pic>
        <p:nvPicPr>
          <p:cNvPr id="5" name="Content Placeholder 4" descr="A qr code on a black background&#10;&#10;Description automatically generated">
            <a:extLst>
              <a:ext uri="{FF2B5EF4-FFF2-40B4-BE49-F238E27FC236}">
                <a16:creationId xmlns:a16="http://schemas.microsoft.com/office/drawing/2014/main" id="{258BDE30-48F3-EB57-C20C-A97EC4E90EB1}"/>
              </a:ext>
            </a:extLst>
          </p:cNvPr>
          <p:cNvPicPr>
            <a:picLocks noChangeAspect="1"/>
          </p:cNvPicPr>
          <p:nvPr/>
        </p:nvPicPr>
        <p:blipFill rotWithShape="1">
          <a:blip r:embed="rId3">
            <a:extLst>
              <a:ext uri="{28A0092B-C50C-407E-A947-70E740481C1C}">
                <a14:useLocalDpi xmlns:a14="http://schemas.microsoft.com/office/drawing/2010/main" val="0"/>
              </a:ext>
            </a:extLst>
          </a:blip>
          <a:srcRect l="10896" t="14301" r="9761" b="25028"/>
          <a:stretch/>
        </p:blipFill>
        <p:spPr>
          <a:xfrm>
            <a:off x="2597741" y="1828800"/>
            <a:ext cx="3948518" cy="3908562"/>
          </a:xfrm>
          <a:prstGeom prst="rect">
            <a:avLst/>
          </a:prstGeom>
        </p:spPr>
      </p:pic>
    </p:spTree>
    <p:extLst>
      <p:ext uri="{BB962C8B-B14F-4D97-AF65-F5344CB8AC3E}">
        <p14:creationId xmlns:p14="http://schemas.microsoft.com/office/powerpoint/2010/main" val="2927276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1A2B7-5FCF-4582-9D39-DF61CD05229E}"/>
              </a:ext>
            </a:extLst>
          </p:cNvPr>
          <p:cNvSpPr>
            <a:spLocks noGrp="1"/>
          </p:cNvSpPr>
          <p:nvPr>
            <p:ph type="title"/>
          </p:nvPr>
        </p:nvSpPr>
        <p:spPr>
          <a:xfrm>
            <a:off x="551101" y="511027"/>
            <a:ext cx="8276493" cy="742950"/>
          </a:xfrm>
        </p:spPr>
        <p:txBody>
          <a:bodyPr>
            <a:normAutofit fontScale="90000"/>
          </a:bodyPr>
          <a:lstStyle/>
          <a:p>
            <a:r>
              <a:rPr lang="en-US" dirty="0"/>
              <a:t>CEC Second: </a:t>
            </a:r>
            <a:r>
              <a:rPr lang="en-US" b="1" dirty="0"/>
              <a:t>Member Opportunity</a:t>
            </a:r>
            <a:r>
              <a:rPr lang="en-US" dirty="0"/>
              <a:t> </a:t>
            </a:r>
          </a:p>
        </p:txBody>
      </p:sp>
      <p:sp>
        <p:nvSpPr>
          <p:cNvPr id="3" name="Slide Number Placeholder 2">
            <a:extLst>
              <a:ext uri="{FF2B5EF4-FFF2-40B4-BE49-F238E27FC236}">
                <a16:creationId xmlns:a16="http://schemas.microsoft.com/office/drawing/2014/main" id="{39672364-F148-4768-AFAF-ADD5CF413552}"/>
              </a:ext>
            </a:extLst>
          </p:cNvPr>
          <p:cNvSpPr>
            <a:spLocks noGrp="1"/>
          </p:cNvSpPr>
          <p:nvPr>
            <p:ph type="sldNum" sz="quarter" idx="12"/>
          </p:nvPr>
        </p:nvSpPr>
        <p:spPr/>
        <p:txBody>
          <a:bodyPr>
            <a:normAutofit lnSpcReduction="10000"/>
          </a:bodyPr>
          <a:lstStyle/>
          <a:p>
            <a:fld id="{B18394EC-998F-4A75-A298-338FFE107B74}" type="slidenum">
              <a:rPr lang="en-US" smtClean="0"/>
              <a:pPr/>
              <a:t>27</a:t>
            </a:fld>
            <a:endParaRPr lang="en-US"/>
          </a:p>
        </p:txBody>
      </p:sp>
      <p:sp>
        <p:nvSpPr>
          <p:cNvPr id="5" name="Content Placeholder 4">
            <a:extLst>
              <a:ext uri="{FF2B5EF4-FFF2-40B4-BE49-F238E27FC236}">
                <a16:creationId xmlns:a16="http://schemas.microsoft.com/office/drawing/2014/main" id="{635FBDD5-BF02-5C05-A283-D8CEBAF304B9}"/>
              </a:ext>
            </a:extLst>
          </p:cNvPr>
          <p:cNvSpPr>
            <a:spLocks noGrp="1"/>
          </p:cNvSpPr>
          <p:nvPr>
            <p:ph sz="quarter" idx="1"/>
          </p:nvPr>
        </p:nvSpPr>
        <p:spPr>
          <a:xfrm>
            <a:off x="612648" y="1600201"/>
            <a:ext cx="3884676" cy="4571997"/>
          </a:xfrm>
        </p:spPr>
        <p:txBody>
          <a:bodyPr>
            <a:normAutofit fontScale="85000" lnSpcReduction="20000"/>
          </a:bodyPr>
          <a:lstStyle/>
          <a:p>
            <a:pPr marL="0" indent="0">
              <a:buNone/>
            </a:pPr>
            <a:r>
              <a:rPr lang="en-US" sz="4600" b="1" dirty="0"/>
              <a:t>CEC is offering $40 gift cards to the first 24 accepted resource submitters in 2024! </a:t>
            </a:r>
            <a:endParaRPr lang="en-US" sz="2000" dirty="0"/>
          </a:p>
          <a:p>
            <a:pPr marL="0" indent="0">
              <a:buNone/>
            </a:pPr>
            <a:r>
              <a:rPr lang="en-US" sz="2000" dirty="0"/>
              <a:t>Have you created any useful resources this year that have been working well in your school setting?</a:t>
            </a:r>
          </a:p>
          <a:p>
            <a:pPr marL="0" indent="0">
              <a:buNone/>
            </a:pPr>
            <a:r>
              <a:rPr lang="en-US" sz="2000" dirty="0"/>
              <a:t>Share them with us so you can support other teachers! Questions? Contact </a:t>
            </a:r>
            <a:r>
              <a:rPr lang="en-US" sz="2000" b="1" dirty="0">
                <a:solidFill>
                  <a:schemeClr val="accent1">
                    <a:lumMod val="50000"/>
                    <a:lumOff val="50000"/>
                  </a:schemeClr>
                </a:solidFill>
                <a:effectLst/>
                <a:highlight>
                  <a:srgbClr val="063772"/>
                </a:highlight>
                <a:hlinkClick r:id="rId3"/>
              </a:rPr>
              <a:t>pd@exceptionalchildren.org </a:t>
            </a:r>
            <a:endParaRPr lang="en-US" sz="2000" b="1" dirty="0">
              <a:solidFill>
                <a:schemeClr val="accent1">
                  <a:lumMod val="50000"/>
                  <a:lumOff val="50000"/>
                </a:schemeClr>
              </a:solidFill>
              <a:effectLst/>
              <a:highlight>
                <a:srgbClr val="063772"/>
              </a:highlight>
            </a:endParaRPr>
          </a:p>
        </p:txBody>
      </p:sp>
      <p:pic>
        <p:nvPicPr>
          <p:cNvPr id="4098" name="Picture 2">
            <a:extLst>
              <a:ext uri="{FF2B5EF4-FFF2-40B4-BE49-F238E27FC236}">
                <a16:creationId xmlns:a16="http://schemas.microsoft.com/office/drawing/2014/main" id="{58FA6397-445B-FA67-7C40-B92C507482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7324" y="1752598"/>
            <a:ext cx="44196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563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5CB7D-5215-47D6-9227-7883DC6E7FF8}"/>
              </a:ext>
            </a:extLst>
          </p:cNvPr>
          <p:cNvSpPr>
            <a:spLocks noGrp="1"/>
          </p:cNvSpPr>
          <p:nvPr>
            <p:ph type="title"/>
          </p:nvPr>
        </p:nvSpPr>
        <p:spPr/>
        <p:txBody>
          <a:bodyPr/>
          <a:lstStyle/>
          <a:p>
            <a:pPr algn="ctr"/>
            <a:r>
              <a:rPr lang="en-US" b="1" dirty="0"/>
              <a:t>THANK YOU! </a:t>
            </a:r>
          </a:p>
        </p:txBody>
      </p:sp>
      <p:sp>
        <p:nvSpPr>
          <p:cNvPr id="3" name="Content Placeholder 2">
            <a:extLst>
              <a:ext uri="{FF2B5EF4-FFF2-40B4-BE49-F238E27FC236}">
                <a16:creationId xmlns:a16="http://schemas.microsoft.com/office/drawing/2014/main" id="{FA1629B3-D82C-41D5-BB8E-4C50BF703DEA}"/>
              </a:ext>
            </a:extLst>
          </p:cNvPr>
          <p:cNvSpPr>
            <a:spLocks noGrp="1"/>
          </p:cNvSpPr>
          <p:nvPr>
            <p:ph sz="half" idx="1"/>
          </p:nvPr>
        </p:nvSpPr>
        <p:spPr>
          <a:xfrm>
            <a:off x="1200149" y="1511770"/>
            <a:ext cx="6972301" cy="2209800"/>
          </a:xfrm>
        </p:spPr>
        <p:txBody>
          <a:bodyPr>
            <a:normAutofit fontScale="85000" lnSpcReduction="10000"/>
          </a:bodyPr>
          <a:lstStyle/>
          <a:p>
            <a:pPr marL="0" indent="0" algn="ctr">
              <a:buNone/>
            </a:pPr>
            <a:r>
              <a:rPr lang="en-US" sz="3600" b="1" dirty="0"/>
              <a:t>Help us do better &amp; complete our survey!</a:t>
            </a:r>
          </a:p>
          <a:p>
            <a:pPr marL="0" indent="0" algn="ctr">
              <a:buNone/>
            </a:pPr>
            <a:r>
              <a:rPr lang="en-US" sz="2400" b="1" dirty="0"/>
              <a:t>Danielle: </a:t>
            </a:r>
            <a:r>
              <a:rPr lang="en-US" sz="2400" b="0" i="0" u="none" strike="noStrike" dirty="0">
                <a:solidFill>
                  <a:schemeClr val="accent1">
                    <a:lumMod val="50000"/>
                    <a:lumOff val="50000"/>
                  </a:schemeClr>
                </a:solidFill>
                <a:effectLst/>
                <a:hlinkClick r:id="rId3">
                  <a:extLst>
                    <a:ext uri="{A12FA001-AC4F-418D-AE19-62706E023703}">
                      <ahyp:hlinkClr xmlns:ahyp="http://schemas.microsoft.com/office/drawing/2018/hyperlinkcolor" val="tx"/>
                    </a:ext>
                  </a:extLst>
                </a:hlinkClick>
              </a:rPr>
              <a:t>dwieczorek@exceptionalchildren.org</a:t>
            </a:r>
            <a:endParaRPr lang="en-US" sz="2400" b="0" i="0" u="none" strike="noStrike" dirty="0">
              <a:solidFill>
                <a:schemeClr val="accent1">
                  <a:lumMod val="50000"/>
                  <a:lumOff val="50000"/>
                </a:schemeClr>
              </a:solidFill>
              <a:effectLst/>
            </a:endParaRPr>
          </a:p>
          <a:p>
            <a:pPr marL="0" indent="0" algn="ctr">
              <a:buNone/>
            </a:pPr>
            <a:r>
              <a:rPr lang="en-US" sz="2400" b="1" dirty="0"/>
              <a:t>Brannan: </a:t>
            </a:r>
            <a:r>
              <a:rPr lang="en-US" sz="2400" dirty="0">
                <a:solidFill>
                  <a:schemeClr val="accent1">
                    <a:lumMod val="50000"/>
                    <a:lumOff val="50000"/>
                  </a:schemeClr>
                </a:solidFill>
                <a:hlinkClick r:id="rId4">
                  <a:extLst>
                    <a:ext uri="{A12FA001-AC4F-418D-AE19-62706E023703}">
                      <ahyp:hlinkClr xmlns:ahyp="http://schemas.microsoft.com/office/drawing/2018/hyperlinkcolor" val="tx"/>
                    </a:ext>
                  </a:extLst>
                </a:hlinkClick>
              </a:rPr>
              <a:t>bmeyers@exceptionalchildren.org</a:t>
            </a:r>
            <a:r>
              <a:rPr lang="en-US" sz="2400" b="1" dirty="0"/>
              <a:t> </a:t>
            </a:r>
          </a:p>
          <a:p>
            <a:pPr marL="0" indent="0" algn="ctr">
              <a:buNone/>
            </a:pPr>
            <a:r>
              <a:rPr lang="en-US" sz="2400" b="1" dirty="0"/>
              <a:t>Caroline: </a:t>
            </a:r>
            <a:r>
              <a:rPr lang="en-US" sz="2400" dirty="0">
                <a:solidFill>
                  <a:schemeClr val="accent1">
                    <a:lumMod val="50000"/>
                    <a:lumOff val="50000"/>
                  </a:schemeClr>
                </a:solidFill>
                <a:hlinkClick r:id="rId5">
                  <a:extLst>
                    <a:ext uri="{A12FA001-AC4F-418D-AE19-62706E023703}">
                      <ahyp:hlinkClr xmlns:ahyp="http://schemas.microsoft.com/office/drawing/2018/hyperlinkcolor" val="tx"/>
                    </a:ext>
                  </a:extLst>
                </a:hlinkClick>
              </a:rPr>
              <a:t>cschwartz@exceptionalchildren.org</a:t>
            </a:r>
            <a:r>
              <a:rPr lang="en-US" sz="2400" dirty="0">
                <a:solidFill>
                  <a:schemeClr val="accent1">
                    <a:lumMod val="50000"/>
                    <a:lumOff val="50000"/>
                  </a:schemeClr>
                </a:solidFill>
              </a:rPr>
              <a:t> </a:t>
            </a:r>
          </a:p>
          <a:p>
            <a:pPr marL="0" indent="0" algn="ctr">
              <a:buNone/>
            </a:pPr>
            <a:r>
              <a:rPr lang="en-US" sz="2400" b="1" dirty="0"/>
              <a:t>Team Email: </a:t>
            </a:r>
            <a:r>
              <a:rPr lang="en-US" sz="2400" dirty="0">
                <a:solidFill>
                  <a:schemeClr val="accent1">
                    <a:lumMod val="50000"/>
                    <a:lumOff val="50000"/>
                  </a:schemeClr>
                </a:solidFill>
                <a:hlinkClick r:id="rId6">
                  <a:extLst>
                    <a:ext uri="{A12FA001-AC4F-418D-AE19-62706E023703}">
                      <ahyp:hlinkClr xmlns:ahyp="http://schemas.microsoft.com/office/drawing/2018/hyperlinkcolor" val="tx"/>
                    </a:ext>
                  </a:extLst>
                </a:hlinkClick>
              </a:rPr>
              <a:t>components@exceptionalchildren.org</a:t>
            </a:r>
            <a:r>
              <a:rPr lang="en-US" sz="2400" dirty="0">
                <a:solidFill>
                  <a:schemeClr val="accent1">
                    <a:lumMod val="50000"/>
                    <a:lumOff val="50000"/>
                  </a:schemeClr>
                </a:solidFill>
              </a:rPr>
              <a:t> </a:t>
            </a:r>
            <a:endParaRPr lang="en-US" sz="2400" b="1" dirty="0">
              <a:solidFill>
                <a:schemeClr val="accent1">
                  <a:lumMod val="50000"/>
                  <a:lumOff val="50000"/>
                </a:schemeClr>
              </a:solidFill>
            </a:endParaRPr>
          </a:p>
          <a:p>
            <a:pPr marL="0" indent="0">
              <a:buNone/>
            </a:pPr>
            <a:endParaRPr lang="en-US" dirty="0"/>
          </a:p>
        </p:txBody>
      </p:sp>
      <p:pic>
        <p:nvPicPr>
          <p:cNvPr id="5" name="Picture 4">
            <a:extLst>
              <a:ext uri="{FF2B5EF4-FFF2-40B4-BE49-F238E27FC236}">
                <a16:creationId xmlns:a16="http://schemas.microsoft.com/office/drawing/2014/main" id="{B4C7AB2B-ACA2-49E4-AE93-BFFAFB392ABD}"/>
              </a:ext>
            </a:extLst>
          </p:cNvPr>
          <p:cNvPicPr>
            <a:picLocks noChangeAspect="1"/>
          </p:cNvPicPr>
          <p:nvPr/>
        </p:nvPicPr>
        <p:blipFill>
          <a:blip r:embed="rId7"/>
          <a:stretch>
            <a:fillRect/>
          </a:stretch>
        </p:blipFill>
        <p:spPr>
          <a:xfrm>
            <a:off x="3175657" y="3505200"/>
            <a:ext cx="2792686" cy="2786743"/>
          </a:xfrm>
          <a:prstGeom prst="rect">
            <a:avLst/>
          </a:prstGeom>
        </p:spPr>
      </p:pic>
    </p:spTree>
    <p:extLst>
      <p:ext uri="{BB962C8B-B14F-4D97-AF65-F5344CB8AC3E}">
        <p14:creationId xmlns:p14="http://schemas.microsoft.com/office/powerpoint/2010/main" val="3454278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FCEAAF2-FC14-4D2A-B0B9-5AED373C8CA3}"/>
              </a:ext>
            </a:extLst>
          </p:cNvPr>
          <p:cNvSpPr>
            <a:spLocks noGrp="1"/>
          </p:cNvSpPr>
          <p:nvPr>
            <p:ph type="sldNum" sz="quarter" idx="16"/>
          </p:nvPr>
        </p:nvSpPr>
        <p:spPr/>
        <p:txBody>
          <a:bodyPr>
            <a:normAutofit lnSpcReduction="10000"/>
          </a:bodyPr>
          <a:lstStyle/>
          <a:p>
            <a:fld id="{B18394EC-998F-4A75-A298-338FFE107B74}" type="slidenum">
              <a:rPr lang="en-US" smtClean="0"/>
              <a:pPr/>
              <a:t>3</a:t>
            </a:fld>
            <a:endParaRPr lang="en-US"/>
          </a:p>
        </p:txBody>
      </p:sp>
      <p:sp>
        <p:nvSpPr>
          <p:cNvPr id="7" name="Text Placeholder 6">
            <a:extLst>
              <a:ext uri="{FF2B5EF4-FFF2-40B4-BE49-F238E27FC236}">
                <a16:creationId xmlns:a16="http://schemas.microsoft.com/office/drawing/2014/main" id="{EFB7CC2A-72D3-489F-9098-A59A35A06F74}"/>
              </a:ext>
            </a:extLst>
          </p:cNvPr>
          <p:cNvSpPr>
            <a:spLocks noGrp="1"/>
          </p:cNvSpPr>
          <p:nvPr>
            <p:ph type="body" sz="quarter" idx="3"/>
          </p:nvPr>
        </p:nvSpPr>
        <p:spPr>
          <a:xfrm>
            <a:off x="5334175" y="4792914"/>
            <a:ext cx="2362025" cy="913893"/>
          </a:xfrm>
        </p:spPr>
        <p:txBody>
          <a:bodyPr>
            <a:normAutofit fontScale="92500" lnSpcReduction="10000"/>
          </a:bodyPr>
          <a:lstStyle/>
          <a:p>
            <a:pPr algn="ctr"/>
            <a:r>
              <a:rPr lang="en-US" sz="1800" dirty="0"/>
              <a:t>Caroline Schwartz</a:t>
            </a:r>
          </a:p>
          <a:p>
            <a:pPr algn="ctr"/>
            <a:r>
              <a:rPr lang="en-US" sz="1800" b="0" dirty="0"/>
              <a:t>Component Services Manager</a:t>
            </a:r>
          </a:p>
        </p:txBody>
      </p:sp>
      <p:sp>
        <p:nvSpPr>
          <p:cNvPr id="11" name="Text Placeholder 6">
            <a:extLst>
              <a:ext uri="{FF2B5EF4-FFF2-40B4-BE49-F238E27FC236}">
                <a16:creationId xmlns:a16="http://schemas.microsoft.com/office/drawing/2014/main" id="{C579D539-F633-4373-B789-1025D92CDBAE}"/>
              </a:ext>
            </a:extLst>
          </p:cNvPr>
          <p:cNvSpPr txBox="1">
            <a:spLocks/>
          </p:cNvSpPr>
          <p:nvPr/>
        </p:nvSpPr>
        <p:spPr>
          <a:xfrm>
            <a:off x="1447800" y="4800534"/>
            <a:ext cx="2362024" cy="906273"/>
          </a:xfrm>
          <a:prstGeom prst="rect">
            <a:avLst/>
          </a:prstGeom>
          <a:solidFill>
            <a:srgbClr val="063772"/>
          </a:solidFill>
        </p:spPr>
        <p:txBody>
          <a:bodyPr vert="horz" rtlCol="0" anchor="ctr">
            <a:noAutofit/>
          </a:bodyPr>
          <a:lstStyle>
            <a:lvl1pPr marL="0" indent="0" algn="l" rtl="0" eaLnBrk="1" latinLnBrk="0" hangingPunct="1">
              <a:spcBef>
                <a:spcPts val="700"/>
              </a:spcBef>
              <a:buClr>
                <a:schemeClr val="accent2"/>
              </a:buClr>
              <a:buSzPct val="60000"/>
              <a:buFontTx/>
              <a:buNone/>
              <a:defRPr kumimoji="0" sz="2000" b="1" kern="1200">
                <a:solidFill>
                  <a:srgbClr val="FFFFFF"/>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1700" dirty="0">
                <a:solidFill>
                  <a:schemeClr val="bg1"/>
                </a:solidFill>
                <a:ea typeface="Calibri" panose="020F0502020204030204" pitchFamily="34" charset="0"/>
              </a:rPr>
              <a:t>Danielle Wieczorek</a:t>
            </a:r>
          </a:p>
          <a:p>
            <a:pPr algn="ctr">
              <a:spcBef>
                <a:spcPts val="0"/>
              </a:spcBef>
            </a:pPr>
            <a:r>
              <a:rPr lang="en-US" sz="1700" b="0" dirty="0"/>
              <a:t>Component Services Manager</a:t>
            </a:r>
          </a:p>
        </p:txBody>
      </p:sp>
      <p:pic>
        <p:nvPicPr>
          <p:cNvPr id="13" name="Picture 12">
            <a:extLst>
              <a:ext uri="{FF2B5EF4-FFF2-40B4-BE49-F238E27FC236}">
                <a16:creationId xmlns:a16="http://schemas.microsoft.com/office/drawing/2014/main" id="{B98CE2F2-2EE5-DC51-F69D-7258FE3530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25" t="977" r="4182" b="20756"/>
          <a:stretch/>
        </p:blipFill>
        <p:spPr>
          <a:xfrm>
            <a:off x="1447800" y="1874382"/>
            <a:ext cx="2362025" cy="2857392"/>
          </a:xfrm>
          <a:prstGeom prst="rect">
            <a:avLst/>
          </a:prstGeom>
        </p:spPr>
      </p:pic>
      <p:sp>
        <p:nvSpPr>
          <p:cNvPr id="2" name="Title 1">
            <a:extLst>
              <a:ext uri="{FF2B5EF4-FFF2-40B4-BE49-F238E27FC236}">
                <a16:creationId xmlns:a16="http://schemas.microsoft.com/office/drawing/2014/main" id="{17CE9F48-E397-524E-D20A-39219184D331}"/>
              </a:ext>
            </a:extLst>
          </p:cNvPr>
          <p:cNvSpPr>
            <a:spLocks noGrp="1"/>
          </p:cNvSpPr>
          <p:nvPr>
            <p:ph type="title"/>
          </p:nvPr>
        </p:nvSpPr>
        <p:spPr>
          <a:xfrm>
            <a:off x="612648" y="228600"/>
            <a:ext cx="8153400" cy="990600"/>
          </a:xfrm>
        </p:spPr>
        <p:txBody>
          <a:bodyPr/>
          <a:lstStyle/>
          <a:p>
            <a:r>
              <a:rPr lang="en-US" dirty="0"/>
              <a:t>Staff Introductions</a:t>
            </a:r>
          </a:p>
        </p:txBody>
      </p:sp>
      <p:pic>
        <p:nvPicPr>
          <p:cNvPr id="1028" name="Picture 4">
            <a:extLst>
              <a:ext uri="{FF2B5EF4-FFF2-40B4-BE49-F238E27FC236}">
                <a16:creationId xmlns:a16="http://schemas.microsoft.com/office/drawing/2014/main" id="{93611467-1792-DAB0-1CC5-5408D60E8839}"/>
              </a:ext>
            </a:extLst>
          </p:cNvPr>
          <p:cNvPicPr>
            <a:picLocks noGrp="1" noChangeAspect="1" noChangeArrowheads="1"/>
          </p:cNvPicPr>
          <p:nvPr>
            <p:ph sz="quarter" idx="4"/>
          </p:nvPr>
        </p:nvPicPr>
        <p:blipFill rotWithShape="1">
          <a:blip r:embed="rId4">
            <a:extLst>
              <a:ext uri="{28A0092B-C50C-407E-A947-70E740481C1C}">
                <a14:useLocalDpi xmlns:a14="http://schemas.microsoft.com/office/drawing/2010/main" val="0"/>
              </a:ext>
            </a:extLst>
          </a:blip>
          <a:srcRect l="21339" t="21069" r="14777" b="16822"/>
          <a:stretch/>
        </p:blipFill>
        <p:spPr bwMode="auto">
          <a:xfrm>
            <a:off x="5334175" y="1885674"/>
            <a:ext cx="2362025" cy="28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110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F5064-5A46-EF2E-F19C-8695379465E2}"/>
              </a:ext>
            </a:extLst>
          </p:cNvPr>
          <p:cNvSpPr>
            <a:spLocks noGrp="1"/>
          </p:cNvSpPr>
          <p:nvPr>
            <p:ph type="title"/>
          </p:nvPr>
        </p:nvSpPr>
        <p:spPr/>
        <p:txBody>
          <a:bodyPr/>
          <a:lstStyle/>
          <a:p>
            <a:r>
              <a:rPr lang="en-US" dirty="0"/>
              <a:t>Agenda</a:t>
            </a:r>
          </a:p>
        </p:txBody>
      </p:sp>
      <p:sp>
        <p:nvSpPr>
          <p:cNvPr id="3" name="Slide Number Placeholder 2">
            <a:extLst>
              <a:ext uri="{FF2B5EF4-FFF2-40B4-BE49-F238E27FC236}">
                <a16:creationId xmlns:a16="http://schemas.microsoft.com/office/drawing/2014/main" id="{670160E5-9DF1-29E2-AD3F-E35E5C5602CF}"/>
              </a:ext>
            </a:extLst>
          </p:cNvPr>
          <p:cNvSpPr>
            <a:spLocks noGrp="1"/>
          </p:cNvSpPr>
          <p:nvPr>
            <p:ph type="sldNum" sz="quarter" idx="12"/>
          </p:nvPr>
        </p:nvSpPr>
        <p:spPr/>
        <p:txBody>
          <a:bodyPr>
            <a:normAutofit lnSpcReduction="10000"/>
          </a:bodyPr>
          <a:lstStyle/>
          <a:p>
            <a:fld id="{B18394EC-998F-4A75-A298-338FFE107B74}" type="slidenum">
              <a:rPr lang="en-US" smtClean="0"/>
              <a:pPr/>
              <a:t>4</a:t>
            </a:fld>
            <a:endParaRPr lang="en-US"/>
          </a:p>
        </p:txBody>
      </p:sp>
      <p:sp>
        <p:nvSpPr>
          <p:cNvPr id="4" name="Content Placeholder 3">
            <a:extLst>
              <a:ext uri="{FF2B5EF4-FFF2-40B4-BE49-F238E27FC236}">
                <a16:creationId xmlns:a16="http://schemas.microsoft.com/office/drawing/2014/main" id="{F656647B-0350-2A9C-C6B0-22CF12D76C50}"/>
              </a:ext>
            </a:extLst>
          </p:cNvPr>
          <p:cNvSpPr>
            <a:spLocks noGrp="1"/>
          </p:cNvSpPr>
          <p:nvPr>
            <p:ph sz="quarter" idx="1"/>
          </p:nvPr>
        </p:nvSpPr>
        <p:spPr/>
        <p:txBody>
          <a:bodyPr>
            <a:normAutofit fontScale="92500" lnSpcReduction="20000"/>
          </a:bodyPr>
          <a:lstStyle/>
          <a:p>
            <a:r>
              <a:rPr lang="en-US" dirty="0"/>
              <a:t>Welcome, Attendance &amp; Intro to Town Halls</a:t>
            </a:r>
          </a:p>
          <a:p>
            <a:r>
              <a:rPr lang="en-US" dirty="0"/>
              <a:t>Membership Reports</a:t>
            </a:r>
          </a:p>
          <a:p>
            <a:pPr lvl="1"/>
            <a:r>
              <a:rPr lang="en-US" dirty="0"/>
              <a:t>How to access</a:t>
            </a:r>
          </a:p>
          <a:p>
            <a:pPr lvl="1"/>
            <a:r>
              <a:rPr lang="en-US" dirty="0"/>
              <a:t>Review report types</a:t>
            </a:r>
          </a:p>
          <a:p>
            <a:pPr lvl="1"/>
            <a:r>
              <a:rPr lang="en-US" dirty="0"/>
              <a:t>How to Leverage Your Findings</a:t>
            </a:r>
          </a:p>
          <a:p>
            <a:r>
              <a:rPr lang="en-US" dirty="0"/>
              <a:t>Digging into Data</a:t>
            </a:r>
          </a:p>
          <a:p>
            <a:pPr lvl="1"/>
            <a:r>
              <a:rPr lang="en-US" dirty="0"/>
              <a:t>What to use and why</a:t>
            </a:r>
          </a:p>
          <a:p>
            <a:pPr lvl="1"/>
            <a:r>
              <a:rPr lang="en-US" dirty="0"/>
              <a:t>Excel Tips &amp; Tricks</a:t>
            </a:r>
          </a:p>
          <a:p>
            <a:pPr lvl="1"/>
            <a:r>
              <a:rPr lang="en-US" dirty="0"/>
              <a:t>Building a report</a:t>
            </a:r>
          </a:p>
          <a:p>
            <a:r>
              <a:rPr lang="en-US" dirty="0"/>
              <a:t>A CEC Second</a:t>
            </a:r>
          </a:p>
          <a:p>
            <a:r>
              <a:rPr lang="en-US" dirty="0"/>
              <a:t>Closing</a:t>
            </a:r>
          </a:p>
          <a:p>
            <a:endParaRPr lang="en-US" dirty="0"/>
          </a:p>
          <a:p>
            <a:pPr marL="0" indent="0">
              <a:buNone/>
            </a:pPr>
            <a:endParaRPr lang="en-US" dirty="0"/>
          </a:p>
        </p:txBody>
      </p:sp>
    </p:spTree>
    <p:extLst>
      <p:ext uri="{BB962C8B-B14F-4D97-AF65-F5344CB8AC3E}">
        <p14:creationId xmlns:p14="http://schemas.microsoft.com/office/powerpoint/2010/main" val="3632194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93EF9-5D3A-B637-73A6-71D7F7355DC0}"/>
              </a:ext>
            </a:extLst>
          </p:cNvPr>
          <p:cNvSpPr>
            <a:spLocks noGrp="1"/>
          </p:cNvSpPr>
          <p:nvPr>
            <p:ph type="title"/>
          </p:nvPr>
        </p:nvSpPr>
        <p:spPr/>
        <p:txBody>
          <a:bodyPr/>
          <a:lstStyle/>
          <a:p>
            <a:r>
              <a:rPr lang="en-US" dirty="0"/>
              <a:t>Attendance</a:t>
            </a:r>
          </a:p>
        </p:txBody>
      </p:sp>
      <p:sp>
        <p:nvSpPr>
          <p:cNvPr id="3" name="Content Placeholder 2">
            <a:extLst>
              <a:ext uri="{FF2B5EF4-FFF2-40B4-BE49-F238E27FC236}">
                <a16:creationId xmlns:a16="http://schemas.microsoft.com/office/drawing/2014/main" id="{FE73EA00-E401-E854-1AC1-0AB7AB9880E2}"/>
              </a:ext>
            </a:extLst>
          </p:cNvPr>
          <p:cNvSpPr>
            <a:spLocks noGrp="1"/>
          </p:cNvSpPr>
          <p:nvPr>
            <p:ph sz="quarter" idx="1"/>
          </p:nvPr>
        </p:nvSpPr>
        <p:spPr/>
        <p:txBody>
          <a:bodyPr>
            <a:normAutofit lnSpcReduction="10000"/>
          </a:bodyPr>
          <a:lstStyle/>
          <a:p>
            <a:pPr marL="514350" indent="-514350">
              <a:buFont typeface="+mj-lt"/>
              <a:buAutoNum type="arabicPeriod"/>
            </a:pPr>
            <a:r>
              <a:rPr lang="en-US" b="1" dirty="0"/>
              <a:t>Complete</a:t>
            </a:r>
            <a:r>
              <a:rPr lang="en-US" dirty="0"/>
              <a:t> the attendance form</a:t>
            </a:r>
          </a:p>
          <a:p>
            <a:pPr marL="514350" indent="-514350">
              <a:buFont typeface="+mj-lt"/>
              <a:buAutoNum type="arabicPeriod"/>
            </a:pPr>
            <a:r>
              <a:rPr lang="en-US" b="1" dirty="0"/>
              <a:t>Update</a:t>
            </a:r>
            <a:r>
              <a:rPr lang="en-US" dirty="0"/>
              <a:t> your display name in Zoom to include your first name and Unit (ex. Danielle, IN)</a:t>
            </a:r>
          </a:p>
          <a:p>
            <a:pPr marL="514350" indent="-514350">
              <a:buFont typeface="+mj-lt"/>
              <a:buAutoNum type="arabicPeriod"/>
            </a:pPr>
            <a:r>
              <a:rPr lang="en-US" b="1" dirty="0"/>
              <a:t>Enter</a:t>
            </a:r>
            <a:r>
              <a:rPr lang="en-US" dirty="0"/>
              <a:t> your role in the chat in your Unit in the chat</a:t>
            </a:r>
          </a:p>
        </p:txBody>
      </p:sp>
      <p:pic>
        <p:nvPicPr>
          <p:cNvPr id="6" name="Content Placeholder 5">
            <a:extLst>
              <a:ext uri="{FF2B5EF4-FFF2-40B4-BE49-F238E27FC236}">
                <a16:creationId xmlns:a16="http://schemas.microsoft.com/office/drawing/2014/main" id="{C543FAE5-10CC-1235-FA4C-F55C6AB943BA}"/>
              </a:ext>
            </a:extLst>
          </p:cNvPr>
          <p:cNvPicPr>
            <a:picLocks noGrp="1" noChangeAspect="1"/>
          </p:cNvPicPr>
          <p:nvPr>
            <p:ph sz="quarter" idx="2"/>
          </p:nvPr>
        </p:nvPicPr>
        <p:blipFill>
          <a:blip r:embed="rId3"/>
          <a:stretch>
            <a:fillRect/>
          </a:stretch>
        </p:blipFill>
        <p:spPr>
          <a:xfrm>
            <a:off x="5045013" y="1589088"/>
            <a:ext cx="3486274" cy="4572000"/>
          </a:xfrm>
        </p:spPr>
      </p:pic>
      <p:pic>
        <p:nvPicPr>
          <p:cNvPr id="8" name="Picture 7">
            <a:extLst>
              <a:ext uri="{FF2B5EF4-FFF2-40B4-BE49-F238E27FC236}">
                <a16:creationId xmlns:a16="http://schemas.microsoft.com/office/drawing/2014/main" id="{2A9E528A-A5E0-2F38-A7E6-DA6622B4016A}"/>
              </a:ext>
            </a:extLst>
          </p:cNvPr>
          <p:cNvPicPr>
            <a:picLocks noChangeAspect="1"/>
          </p:cNvPicPr>
          <p:nvPr/>
        </p:nvPicPr>
        <p:blipFill rotWithShape="1">
          <a:blip r:embed="rId4"/>
          <a:srcRect l="-2605" t="-674" r="-1" b="-506"/>
          <a:stretch/>
        </p:blipFill>
        <p:spPr>
          <a:xfrm>
            <a:off x="7391400" y="5105400"/>
            <a:ext cx="1524000" cy="1524000"/>
          </a:xfrm>
          <a:prstGeom prst="rect">
            <a:avLst/>
          </a:prstGeom>
        </p:spPr>
      </p:pic>
    </p:spTree>
    <p:extLst>
      <p:ext uri="{BB962C8B-B14F-4D97-AF65-F5344CB8AC3E}">
        <p14:creationId xmlns:p14="http://schemas.microsoft.com/office/powerpoint/2010/main" val="397801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5BCB1-CB4E-0F7A-3F2A-166E87A56905}"/>
              </a:ext>
            </a:extLst>
          </p:cNvPr>
          <p:cNvSpPr>
            <a:spLocks noGrp="1"/>
          </p:cNvSpPr>
          <p:nvPr>
            <p:ph type="title"/>
          </p:nvPr>
        </p:nvSpPr>
        <p:spPr/>
        <p:txBody>
          <a:bodyPr/>
          <a:lstStyle/>
          <a:p>
            <a:r>
              <a:rPr lang="en-US" dirty="0"/>
              <a:t>How to Update Your Zoom Name</a:t>
            </a:r>
          </a:p>
        </p:txBody>
      </p:sp>
      <p:sp>
        <p:nvSpPr>
          <p:cNvPr id="3" name="Slide Number Placeholder 2">
            <a:extLst>
              <a:ext uri="{FF2B5EF4-FFF2-40B4-BE49-F238E27FC236}">
                <a16:creationId xmlns:a16="http://schemas.microsoft.com/office/drawing/2014/main" id="{B32A2EED-55CA-E66E-1767-BEEE864EA3BB}"/>
              </a:ext>
            </a:extLst>
          </p:cNvPr>
          <p:cNvSpPr>
            <a:spLocks noGrp="1"/>
          </p:cNvSpPr>
          <p:nvPr>
            <p:ph type="sldNum" sz="quarter" idx="12"/>
          </p:nvPr>
        </p:nvSpPr>
        <p:spPr/>
        <p:txBody>
          <a:bodyPr>
            <a:normAutofit lnSpcReduction="10000"/>
          </a:bodyPr>
          <a:lstStyle/>
          <a:p>
            <a:fld id="{B18394EC-998F-4A75-A298-338FFE107B74}" type="slidenum">
              <a:rPr lang="en-US" smtClean="0"/>
              <a:pPr/>
              <a:t>6</a:t>
            </a:fld>
            <a:endParaRPr lang="en-US"/>
          </a:p>
        </p:txBody>
      </p:sp>
      <p:sp>
        <p:nvSpPr>
          <p:cNvPr id="4" name="Content Placeholder 3">
            <a:extLst>
              <a:ext uri="{FF2B5EF4-FFF2-40B4-BE49-F238E27FC236}">
                <a16:creationId xmlns:a16="http://schemas.microsoft.com/office/drawing/2014/main" id="{697BC0A9-040F-6ED2-3D3B-F970A636FA97}"/>
              </a:ext>
            </a:extLst>
          </p:cNvPr>
          <p:cNvSpPr>
            <a:spLocks noGrp="1"/>
          </p:cNvSpPr>
          <p:nvPr>
            <p:ph sz="quarter" idx="1"/>
          </p:nvPr>
        </p:nvSpPr>
        <p:spPr>
          <a:xfrm>
            <a:off x="0" y="1600200"/>
            <a:ext cx="9144000" cy="4495800"/>
          </a:xfrm>
        </p:spPr>
        <p:txBody>
          <a:bodyPr numCol="3">
            <a:normAutofit fontScale="70000" lnSpcReduction="20000"/>
          </a:bodyPr>
          <a:lstStyle/>
          <a:p>
            <a:pPr marL="0" indent="0">
              <a:buNone/>
            </a:pPr>
            <a:r>
              <a:rPr lang="en-US" b="1" dirty="0">
                <a:solidFill>
                  <a:srgbClr val="063772"/>
                </a:solidFill>
              </a:rPr>
              <a:t>Windows | macOS | Linux</a:t>
            </a:r>
          </a:p>
          <a:p>
            <a:r>
              <a:rPr lang="en-US" dirty="0">
                <a:solidFill>
                  <a:srgbClr val="063772"/>
                </a:solidFill>
              </a:rPr>
              <a:t>On the Zoom in-meeting controls, click Participants participants-or-channel-button.png.</a:t>
            </a:r>
          </a:p>
          <a:p>
            <a:r>
              <a:rPr lang="en-US" dirty="0">
                <a:solidFill>
                  <a:srgbClr val="063772"/>
                </a:solidFill>
              </a:rPr>
              <a:t>Hover your mouse over your name, then click the ellipses more-button.</a:t>
            </a:r>
          </a:p>
          <a:p>
            <a:r>
              <a:rPr lang="en-US" dirty="0">
                <a:solidFill>
                  <a:srgbClr val="063772"/>
                </a:solidFill>
              </a:rPr>
              <a:t>Click Rename.</a:t>
            </a:r>
          </a:p>
          <a:p>
            <a:r>
              <a:rPr lang="en-US" dirty="0">
                <a:solidFill>
                  <a:srgbClr val="063772"/>
                </a:solidFill>
              </a:rPr>
              <a:t>A pop-up box will appear.</a:t>
            </a:r>
          </a:p>
          <a:p>
            <a:r>
              <a:rPr lang="en-US" dirty="0">
                <a:solidFill>
                  <a:srgbClr val="063772"/>
                </a:solidFill>
              </a:rPr>
              <a:t>In the pop-up box, enter your display name.</a:t>
            </a:r>
          </a:p>
          <a:p>
            <a:r>
              <a:rPr lang="en-US" dirty="0">
                <a:solidFill>
                  <a:srgbClr val="063772"/>
                </a:solidFill>
              </a:rPr>
              <a:t>Click Change.</a:t>
            </a:r>
          </a:p>
          <a:p>
            <a:pPr marL="0" indent="0">
              <a:buNone/>
            </a:pPr>
            <a:r>
              <a:rPr lang="en-US" b="1" dirty="0"/>
              <a:t>           </a:t>
            </a:r>
          </a:p>
          <a:p>
            <a:pPr marL="0" indent="0">
              <a:buNone/>
            </a:pPr>
            <a:r>
              <a:rPr lang="en-US" b="1" dirty="0"/>
              <a:t>           Android | iOS</a:t>
            </a:r>
          </a:p>
          <a:p>
            <a:r>
              <a:rPr lang="en-US" dirty="0"/>
              <a:t>On the Zoom in-meeting controls, tap Participants participants-or-channel-button.png.</a:t>
            </a:r>
          </a:p>
          <a:p>
            <a:r>
              <a:rPr lang="en-US" dirty="0"/>
              <a:t>Tap your name, then tap Rename.</a:t>
            </a:r>
          </a:p>
          <a:p>
            <a:r>
              <a:rPr lang="en-US" dirty="0"/>
              <a:t>A pop-up box will appear.</a:t>
            </a:r>
          </a:p>
          <a:p>
            <a:r>
              <a:rPr lang="en-US" dirty="0"/>
              <a:t>In the pop-up box, enter your display name.</a:t>
            </a:r>
          </a:p>
          <a:p>
            <a:r>
              <a:rPr lang="en-US" dirty="0"/>
              <a:t>Tap Done.</a:t>
            </a:r>
          </a:p>
          <a:p>
            <a:pPr marL="0" indent="0">
              <a:buNone/>
            </a:pPr>
            <a:endParaRPr lang="en-US" dirty="0"/>
          </a:p>
          <a:p>
            <a:pPr marL="0" indent="0">
              <a:buNone/>
            </a:pPr>
            <a:endParaRPr lang="en-US" dirty="0"/>
          </a:p>
          <a:p>
            <a:pPr marL="0" indent="0">
              <a:buNone/>
            </a:pPr>
            <a:endParaRPr lang="en-US" dirty="0"/>
          </a:p>
          <a:p>
            <a:pPr marL="0" indent="0">
              <a:buNone/>
            </a:pPr>
            <a:r>
              <a:rPr lang="en-US" b="1" dirty="0">
                <a:solidFill>
                  <a:srgbClr val="063772"/>
                </a:solidFill>
              </a:rPr>
              <a:t>                Web</a:t>
            </a:r>
          </a:p>
          <a:p>
            <a:r>
              <a:rPr lang="en-US" dirty="0">
                <a:solidFill>
                  <a:srgbClr val="063772"/>
                </a:solidFill>
              </a:rPr>
              <a:t>On the Zoom in-meeting controls, click Participants participants-or-channel-button.png.</a:t>
            </a:r>
          </a:p>
          <a:p>
            <a:r>
              <a:rPr lang="en-US" dirty="0">
                <a:solidFill>
                  <a:srgbClr val="063772"/>
                </a:solidFill>
              </a:rPr>
              <a:t>Hover your mouse over your name, then click More.</a:t>
            </a:r>
          </a:p>
          <a:p>
            <a:r>
              <a:rPr lang="en-US" dirty="0">
                <a:solidFill>
                  <a:srgbClr val="063772"/>
                </a:solidFill>
              </a:rPr>
              <a:t>Click Rename.</a:t>
            </a:r>
          </a:p>
          <a:p>
            <a:r>
              <a:rPr lang="en-US" dirty="0">
                <a:solidFill>
                  <a:srgbClr val="063772"/>
                </a:solidFill>
              </a:rPr>
              <a:t>A pop-up box will appear.</a:t>
            </a:r>
          </a:p>
          <a:p>
            <a:r>
              <a:rPr lang="en-US" dirty="0">
                <a:solidFill>
                  <a:srgbClr val="063772"/>
                </a:solidFill>
              </a:rPr>
              <a:t>In the pop-up box, enter your display name.</a:t>
            </a:r>
          </a:p>
          <a:p>
            <a:r>
              <a:rPr lang="en-US" dirty="0">
                <a:solidFill>
                  <a:srgbClr val="063772"/>
                </a:solidFill>
              </a:rPr>
              <a:t>Click Change.</a:t>
            </a:r>
          </a:p>
        </p:txBody>
      </p:sp>
    </p:spTree>
    <p:extLst>
      <p:ext uri="{BB962C8B-B14F-4D97-AF65-F5344CB8AC3E}">
        <p14:creationId xmlns:p14="http://schemas.microsoft.com/office/powerpoint/2010/main" val="1399562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8B5E28-7ECC-0212-C11E-24B67454B710}"/>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10D097D6-175D-E8A8-0081-56D3B8175788}"/>
              </a:ext>
            </a:extLst>
          </p:cNvPr>
          <p:cNvSpPr>
            <a:spLocks noGrp="1"/>
          </p:cNvSpPr>
          <p:nvPr>
            <p:ph type="title"/>
          </p:nvPr>
        </p:nvSpPr>
        <p:spPr/>
        <p:txBody>
          <a:bodyPr/>
          <a:lstStyle/>
          <a:p>
            <a:r>
              <a:rPr lang="en-US" dirty="0"/>
              <a:t>About CEC’s Town Halls</a:t>
            </a:r>
          </a:p>
        </p:txBody>
      </p:sp>
      <p:sp>
        <p:nvSpPr>
          <p:cNvPr id="4" name="Slide Number Placeholder 3">
            <a:extLst>
              <a:ext uri="{FF2B5EF4-FFF2-40B4-BE49-F238E27FC236}">
                <a16:creationId xmlns:a16="http://schemas.microsoft.com/office/drawing/2014/main" id="{F31706CF-0865-447C-6CDF-E402F843AFF8}"/>
              </a:ext>
            </a:extLst>
          </p:cNvPr>
          <p:cNvSpPr>
            <a:spLocks noGrp="1"/>
          </p:cNvSpPr>
          <p:nvPr>
            <p:ph type="sldNum" sz="quarter" idx="11"/>
          </p:nvPr>
        </p:nvSpPr>
        <p:spPr/>
        <p:txBody>
          <a:bodyPr/>
          <a:lstStyle/>
          <a:p>
            <a:fld id="{B18394EC-998F-4A75-A298-338FFE107B74}" type="slidenum">
              <a:rPr lang="en-US" smtClean="0"/>
              <a:pPr/>
              <a:t>7</a:t>
            </a:fld>
            <a:endParaRPr lang="en-US" dirty="0"/>
          </a:p>
        </p:txBody>
      </p:sp>
    </p:spTree>
    <p:extLst>
      <p:ext uri="{BB962C8B-B14F-4D97-AF65-F5344CB8AC3E}">
        <p14:creationId xmlns:p14="http://schemas.microsoft.com/office/powerpoint/2010/main" val="990318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346A7-C6F0-BCE8-5638-ADAE3CA1834B}"/>
              </a:ext>
            </a:extLst>
          </p:cNvPr>
          <p:cNvSpPr>
            <a:spLocks noGrp="1"/>
          </p:cNvSpPr>
          <p:nvPr>
            <p:ph type="title"/>
          </p:nvPr>
        </p:nvSpPr>
        <p:spPr/>
        <p:txBody>
          <a:bodyPr/>
          <a:lstStyle/>
          <a:p>
            <a:r>
              <a:rPr lang="en-US" dirty="0"/>
              <a:t>Quarterly Town Halls</a:t>
            </a:r>
          </a:p>
        </p:txBody>
      </p:sp>
      <p:sp>
        <p:nvSpPr>
          <p:cNvPr id="3" name="Slide Number Placeholder 2">
            <a:extLst>
              <a:ext uri="{FF2B5EF4-FFF2-40B4-BE49-F238E27FC236}">
                <a16:creationId xmlns:a16="http://schemas.microsoft.com/office/drawing/2014/main" id="{BD7F55C7-81D4-C690-1083-5BCAE69EBBAF}"/>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8</a:t>
            </a:fld>
            <a:endParaRPr lang="en-US"/>
          </a:p>
        </p:txBody>
      </p:sp>
      <p:sp>
        <p:nvSpPr>
          <p:cNvPr id="4" name="Content Placeholder 3">
            <a:extLst>
              <a:ext uri="{FF2B5EF4-FFF2-40B4-BE49-F238E27FC236}">
                <a16:creationId xmlns:a16="http://schemas.microsoft.com/office/drawing/2014/main" id="{69C14548-13F6-4D21-CEDC-7D1B875F5F78}"/>
              </a:ext>
            </a:extLst>
          </p:cNvPr>
          <p:cNvSpPr>
            <a:spLocks noGrp="1"/>
          </p:cNvSpPr>
          <p:nvPr>
            <p:ph sz="quarter" idx="1"/>
          </p:nvPr>
        </p:nvSpPr>
        <p:spPr/>
        <p:txBody>
          <a:bodyPr>
            <a:normAutofit/>
          </a:bodyPr>
          <a:lstStyle/>
          <a:p>
            <a:r>
              <a:rPr lang="en-US" dirty="0"/>
              <a:t>New topic every quarter</a:t>
            </a:r>
          </a:p>
          <a:p>
            <a:pPr lvl="1"/>
            <a:r>
              <a:rPr lang="en-US" dirty="0"/>
              <a:t>2-3 sessions </a:t>
            </a:r>
          </a:p>
          <a:p>
            <a:pPr lvl="1"/>
            <a:r>
              <a:rPr lang="en-US" dirty="0"/>
              <a:t>Audience varies, invitations via email, Unit Leadership Community </a:t>
            </a:r>
          </a:p>
          <a:p>
            <a:r>
              <a:rPr lang="en-US" dirty="0"/>
              <a:t>Benefits of attending:</a:t>
            </a:r>
          </a:p>
          <a:p>
            <a:pPr lvl="1"/>
            <a:r>
              <a:rPr lang="en-US" dirty="0"/>
              <a:t>New resources</a:t>
            </a:r>
          </a:p>
          <a:p>
            <a:pPr lvl="1"/>
            <a:r>
              <a:rPr lang="en-US" dirty="0"/>
              <a:t>Networking with fellow Unit leaders</a:t>
            </a:r>
          </a:p>
          <a:p>
            <a:pPr lvl="1"/>
            <a:r>
              <a:rPr lang="en-US" dirty="0"/>
              <a:t>Announcements and reminders from CEC</a:t>
            </a:r>
          </a:p>
          <a:p>
            <a:pPr lvl="1"/>
            <a:endParaRPr lang="en-US" dirty="0"/>
          </a:p>
          <a:p>
            <a:endParaRPr lang="en-US" dirty="0"/>
          </a:p>
        </p:txBody>
      </p:sp>
    </p:spTree>
    <p:extLst>
      <p:ext uri="{BB962C8B-B14F-4D97-AF65-F5344CB8AC3E}">
        <p14:creationId xmlns:p14="http://schemas.microsoft.com/office/powerpoint/2010/main" val="3122969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E496D5-53D4-809E-CB7F-8832FBFE4065}"/>
              </a:ext>
            </a:extLst>
          </p:cNvPr>
          <p:cNvSpPr>
            <a:spLocks noGrp="1"/>
          </p:cNvSpPr>
          <p:nvPr>
            <p:ph type="body" idx="1"/>
          </p:nvPr>
        </p:nvSpPr>
        <p:spPr/>
        <p:txBody>
          <a:bodyPr/>
          <a:lstStyle/>
          <a:p>
            <a:r>
              <a:rPr lang="en-US" dirty="0"/>
              <a:t>Where to find them.</a:t>
            </a:r>
          </a:p>
          <a:p>
            <a:r>
              <a:rPr lang="en-US" dirty="0"/>
              <a:t>What you can learn.</a:t>
            </a:r>
          </a:p>
          <a:p>
            <a:r>
              <a:rPr lang="en-US" dirty="0"/>
              <a:t>How you can inform leadership.</a:t>
            </a:r>
          </a:p>
        </p:txBody>
      </p:sp>
      <p:sp>
        <p:nvSpPr>
          <p:cNvPr id="3" name="Title 2">
            <a:extLst>
              <a:ext uri="{FF2B5EF4-FFF2-40B4-BE49-F238E27FC236}">
                <a16:creationId xmlns:a16="http://schemas.microsoft.com/office/drawing/2014/main" id="{45420777-FF81-A839-8236-5494ED6C91F8}"/>
              </a:ext>
            </a:extLst>
          </p:cNvPr>
          <p:cNvSpPr>
            <a:spLocks noGrp="1"/>
          </p:cNvSpPr>
          <p:nvPr>
            <p:ph type="title"/>
          </p:nvPr>
        </p:nvSpPr>
        <p:spPr/>
        <p:txBody>
          <a:bodyPr/>
          <a:lstStyle/>
          <a:p>
            <a:r>
              <a:rPr lang="en-US" dirty="0"/>
              <a:t>Membership Reports</a:t>
            </a:r>
          </a:p>
        </p:txBody>
      </p:sp>
      <p:sp>
        <p:nvSpPr>
          <p:cNvPr id="4" name="Slide Number Placeholder 3">
            <a:extLst>
              <a:ext uri="{FF2B5EF4-FFF2-40B4-BE49-F238E27FC236}">
                <a16:creationId xmlns:a16="http://schemas.microsoft.com/office/drawing/2014/main" id="{476557B3-A3D9-9415-F89F-7DC5E54C3B0A}"/>
              </a:ext>
            </a:extLst>
          </p:cNvPr>
          <p:cNvSpPr>
            <a:spLocks noGrp="1"/>
          </p:cNvSpPr>
          <p:nvPr>
            <p:ph type="sldNum" sz="quarter" idx="11"/>
          </p:nvPr>
        </p:nvSpPr>
        <p:spPr/>
        <p:txBody>
          <a:bodyPr/>
          <a:lstStyle/>
          <a:p>
            <a:fld id="{B18394EC-998F-4A75-A298-338FFE107B74}" type="slidenum">
              <a:rPr lang="en-US" smtClean="0"/>
              <a:pPr/>
              <a:t>9</a:t>
            </a:fld>
            <a:endParaRPr lang="en-US" dirty="0"/>
          </a:p>
        </p:txBody>
      </p:sp>
    </p:spTree>
    <p:extLst>
      <p:ext uri="{BB962C8B-B14F-4D97-AF65-F5344CB8AC3E}">
        <p14:creationId xmlns:p14="http://schemas.microsoft.com/office/powerpoint/2010/main" val="347759481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EC_template_v1">
  <a:themeElements>
    <a:clrScheme name="Custom 1">
      <a:dk1>
        <a:sysClr val="windowText" lastClr="000000"/>
      </a:dk1>
      <a:lt1>
        <a:sysClr val="window" lastClr="FFFFFF"/>
      </a:lt1>
      <a:dk2>
        <a:srgbClr val="548BB7"/>
      </a:dk2>
      <a:lt2>
        <a:srgbClr val="EBDDC3"/>
      </a:lt2>
      <a:accent1>
        <a:srgbClr val="002060"/>
      </a:accent1>
      <a:accent2>
        <a:srgbClr val="C00000"/>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EC_template_v1">
  <a:themeElements>
    <a:clrScheme name="Custom 1">
      <a:dk1>
        <a:sysClr val="windowText" lastClr="000000"/>
      </a:dk1>
      <a:lt1>
        <a:sysClr val="window" lastClr="FFFFFF"/>
      </a:lt1>
      <a:dk2>
        <a:srgbClr val="548BB7"/>
      </a:dk2>
      <a:lt2>
        <a:srgbClr val="EBDDC3"/>
      </a:lt2>
      <a:accent1>
        <a:srgbClr val="002060"/>
      </a:accent1>
      <a:accent2>
        <a:srgbClr val="C00000"/>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27e65b1-c2a8-44b8-81d9-7882bc18dec3" xsi:nil="true"/>
    <lcf76f155ced4ddcb4097134ff3c332f xmlns="55d90b30-3abf-45d6-a953-62c750a1e83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E77FCBF9BB59348B8D65BA922C1F98B" ma:contentTypeVersion="18" ma:contentTypeDescription="Create a new document." ma:contentTypeScope="" ma:versionID="34bfe30aa123d13d2d2a3359c0f324ff">
  <xsd:schema xmlns:xsd="http://www.w3.org/2001/XMLSchema" xmlns:xs="http://www.w3.org/2001/XMLSchema" xmlns:p="http://schemas.microsoft.com/office/2006/metadata/properties" xmlns:ns2="55d90b30-3abf-45d6-a953-62c750a1e836" xmlns:ns3="a27e65b1-c2a8-44b8-81d9-7882bc18dec3" targetNamespace="http://schemas.microsoft.com/office/2006/metadata/properties" ma:root="true" ma:fieldsID="edd8ae9c7dbbdc40044d1699f611041d" ns2:_="" ns3:_="">
    <xsd:import namespace="55d90b30-3abf-45d6-a953-62c750a1e836"/>
    <xsd:import namespace="a27e65b1-c2a8-44b8-81d9-7882bc18de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d90b30-3abf-45d6-a953-62c750a1e8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89e0dcc-075b-4be2-a307-94eac9fb49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7e65b1-c2a8-44b8-81d9-7882bc18dec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945d29f-fb3e-4a65-81b0-fe23f878fada}" ma:internalName="TaxCatchAll" ma:showField="CatchAllData" ma:web="a27e65b1-c2a8-44b8-81d9-7882bc18de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0F3BAA-1147-4D60-8677-686D1406A899}">
  <ds:schemaRefs>
    <ds:schemaRef ds:uri="http://schemas.microsoft.com/sharepoint/v3/contenttype/forms"/>
  </ds:schemaRefs>
</ds:datastoreItem>
</file>

<file path=customXml/itemProps2.xml><?xml version="1.0" encoding="utf-8"?>
<ds:datastoreItem xmlns:ds="http://schemas.openxmlformats.org/officeDocument/2006/customXml" ds:itemID="{EEE38DAD-8C56-4D91-AE85-03E90547674B}">
  <ds:schemaRefs>
    <ds:schemaRef ds:uri="http://schemas.microsoft.com/office/2006/metadata/properties"/>
    <ds:schemaRef ds:uri="http://schemas.microsoft.com/office/infopath/2007/PartnerControls"/>
    <ds:schemaRef ds:uri="a27e65b1-c2a8-44b8-81d9-7882bc18dec3"/>
    <ds:schemaRef ds:uri="55d90b30-3abf-45d6-a953-62c750a1e836"/>
  </ds:schemaRefs>
</ds:datastoreItem>
</file>

<file path=customXml/itemProps3.xml><?xml version="1.0" encoding="utf-8"?>
<ds:datastoreItem xmlns:ds="http://schemas.openxmlformats.org/officeDocument/2006/customXml" ds:itemID="{99811B22-C1D8-49D2-A075-AE7C690064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d90b30-3abf-45d6-a953-62c750a1e836"/>
    <ds:schemaRef ds:uri="a27e65b1-c2a8-44b8-81d9-7882bc18de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TM04033925[[fn=Droplet]]</Template>
  <TotalTime>53146</TotalTime>
  <Words>1813</Words>
  <Application>Microsoft Office PowerPoint</Application>
  <PresentationFormat>On-screen Show (4:3)</PresentationFormat>
  <Paragraphs>268</Paragraphs>
  <Slides>28</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Calibri</vt:lpstr>
      <vt:lpstr>Segoe UI</vt:lpstr>
      <vt:lpstr>Tw Cen MT</vt:lpstr>
      <vt:lpstr>Wingdings</vt:lpstr>
      <vt:lpstr>Wingdings 2</vt:lpstr>
      <vt:lpstr>CEC_template_v1</vt:lpstr>
      <vt:lpstr>CEC_template_v1</vt:lpstr>
      <vt:lpstr>Recording Notice:</vt:lpstr>
      <vt:lpstr>Membership lists and data</vt:lpstr>
      <vt:lpstr>Staff Introductions</vt:lpstr>
      <vt:lpstr>Agenda</vt:lpstr>
      <vt:lpstr>Attendance</vt:lpstr>
      <vt:lpstr>How to Update Your Zoom Name</vt:lpstr>
      <vt:lpstr>About CEC’s Town Halls</vt:lpstr>
      <vt:lpstr>Quarterly Town Halls</vt:lpstr>
      <vt:lpstr>Membership Reports</vt:lpstr>
      <vt:lpstr>Accessing Reports</vt:lpstr>
      <vt:lpstr>Accessing Reports</vt:lpstr>
      <vt:lpstr>Types of Reports</vt:lpstr>
      <vt:lpstr>Resource</vt:lpstr>
      <vt:lpstr>Group Poll</vt:lpstr>
      <vt:lpstr>How to Leverage Your Findings</vt:lpstr>
      <vt:lpstr>What’s Available </vt:lpstr>
      <vt:lpstr>What You Can Learn</vt:lpstr>
      <vt:lpstr>What You Can Learn</vt:lpstr>
      <vt:lpstr>What You Can Learn</vt:lpstr>
      <vt:lpstr>Digging Into Data</vt:lpstr>
      <vt:lpstr>What to Use and Why</vt:lpstr>
      <vt:lpstr>Excel Tips and Tricks</vt:lpstr>
      <vt:lpstr>Artificial Intelligence</vt:lpstr>
      <vt:lpstr>Example</vt:lpstr>
      <vt:lpstr>CEC Second: Preview of Resources</vt:lpstr>
      <vt:lpstr>Request New Resources</vt:lpstr>
      <vt:lpstr>CEC Second: Member Opportunity </vt:lpstr>
      <vt:lpstr>THANK YOU!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Inchauteguiz</dc:creator>
  <cp:lastModifiedBy>Danielle Wieczorek</cp:lastModifiedBy>
  <cp:revision>280</cp:revision>
  <cp:lastPrinted>2018-07-10T16:39:07Z</cp:lastPrinted>
  <dcterms:created xsi:type="dcterms:W3CDTF">2017-04-05T12:52:39Z</dcterms:created>
  <dcterms:modified xsi:type="dcterms:W3CDTF">2024-06-05T18:54:44Z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0x0101003E77FCBF9BB59348B8D65BA922C1F98B</vt:lpwstr>
  </property>
  <property fmtid="{D5CDD505-2E9C-101B-9397-08002B2CF9AE}" pid="3" name="MediaServiceImageTags">
    <vt:lpwstr/>
  </property>
</Properties>
</file>