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3" r:id="rId5"/>
  </p:sldMasterIdLst>
  <p:notesMasterIdLst>
    <p:notesMasterId r:id="rId30"/>
  </p:notesMasterIdLst>
  <p:handoutMasterIdLst>
    <p:handoutMasterId r:id="rId31"/>
  </p:handoutMasterIdLst>
  <p:sldIdLst>
    <p:sldId id="264" r:id="rId6"/>
    <p:sldId id="285" r:id="rId7"/>
    <p:sldId id="286" r:id="rId8"/>
    <p:sldId id="275" r:id="rId9"/>
    <p:sldId id="288" r:id="rId10"/>
    <p:sldId id="289" r:id="rId11"/>
    <p:sldId id="294" r:id="rId12"/>
    <p:sldId id="299" r:id="rId13"/>
    <p:sldId id="300" r:id="rId14"/>
    <p:sldId id="297" r:id="rId15"/>
    <p:sldId id="290" r:id="rId16"/>
    <p:sldId id="295" r:id="rId17"/>
    <p:sldId id="303" r:id="rId18"/>
    <p:sldId id="302" r:id="rId19"/>
    <p:sldId id="304" r:id="rId20"/>
    <p:sldId id="305" r:id="rId21"/>
    <p:sldId id="291" r:id="rId22"/>
    <p:sldId id="296" r:id="rId23"/>
    <p:sldId id="293" r:id="rId24"/>
    <p:sldId id="298" r:id="rId25"/>
    <p:sldId id="306" r:id="rId26"/>
    <p:sldId id="307" r:id="rId27"/>
    <p:sldId id="276" r:id="rId28"/>
    <p:sldId id="277" r:id="rId2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Garvey" initials="AG" lastIdx="0" clrIdx="0">
    <p:extLst>
      <p:ext uri="{19B8F6BF-5375-455C-9EA6-DF929625EA0E}">
        <p15:presenceInfo xmlns:p15="http://schemas.microsoft.com/office/powerpoint/2012/main" userId="S-1-5-21-516039287-201417072-1845911597-90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772"/>
    <a:srgbClr val="9920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D93C72-DD5C-4850-AF77-1A83E1DF6853}" v="2" dt="2023-05-09T16:24:02.533"/>
    <p1510:client id="{BE79D50F-B52D-14A8-DC09-807D842AD7CE}" v="20" dt="2023-05-22T20:05:40.3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18" autoAdjust="0"/>
    <p:restoredTop sz="54774" autoAdjust="0"/>
  </p:normalViewPr>
  <p:slideViewPr>
    <p:cSldViewPr>
      <p:cViewPr>
        <p:scale>
          <a:sx n="65" d="100"/>
          <a:sy n="65" d="100"/>
        </p:scale>
        <p:origin x="3030" y="-60"/>
      </p:cViewPr>
      <p:guideLst>
        <p:guide orient="horz" pos="2160"/>
        <p:guide pos="2880"/>
      </p:guideLst>
    </p:cSldViewPr>
  </p:slideViewPr>
  <p:notesTextViewPr>
    <p:cViewPr>
      <p:scale>
        <a:sx n="125" d="100"/>
        <a:sy n="125" d="100"/>
      </p:scale>
      <p:origin x="0" y="0"/>
    </p:cViewPr>
  </p:notesTextViewPr>
  <p:sorterViewPr>
    <p:cViewPr>
      <p:scale>
        <a:sx n="66" d="100"/>
        <a:sy n="66" d="100"/>
      </p:scale>
      <p:origin x="0" y="0"/>
    </p:cViewPr>
  </p:sorterViewPr>
  <p:notesViewPr>
    <p:cSldViewPr>
      <p:cViewPr varScale="1">
        <p:scale>
          <a:sx n="56" d="100"/>
          <a:sy n="56" d="100"/>
        </p:scale>
        <p:origin x="238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Wieczorek" userId="9a96e071-6b8f-4b97-a20d-1ca3bde3478f" providerId="ADAL" clId="{6BD93C72-DD5C-4850-AF77-1A83E1DF6853}"/>
    <pc:docChg chg="undo custSel addSld delSld modSld sldOrd">
      <pc:chgData name="Danielle Wieczorek" userId="9a96e071-6b8f-4b97-a20d-1ca3bde3478f" providerId="ADAL" clId="{6BD93C72-DD5C-4850-AF77-1A83E1DF6853}" dt="2023-05-19T15:59:15.104" v="15486" actId="15"/>
      <pc:docMkLst>
        <pc:docMk/>
      </pc:docMkLst>
      <pc:sldChg chg="ord modNotesTx">
        <pc:chgData name="Danielle Wieczorek" userId="9a96e071-6b8f-4b97-a20d-1ca3bde3478f" providerId="ADAL" clId="{6BD93C72-DD5C-4850-AF77-1A83E1DF6853}" dt="2023-05-17T18:20:44.515" v="3534" actId="20577"/>
        <pc:sldMkLst>
          <pc:docMk/>
          <pc:sldMk cId="3779336364" sldId="275"/>
        </pc:sldMkLst>
      </pc:sldChg>
      <pc:sldChg chg="modNotesTx">
        <pc:chgData name="Danielle Wieczorek" userId="9a96e071-6b8f-4b97-a20d-1ca3bde3478f" providerId="ADAL" clId="{6BD93C72-DD5C-4850-AF77-1A83E1DF6853}" dt="2023-05-17T18:18:23.965" v="3080" actId="20577"/>
        <pc:sldMkLst>
          <pc:docMk/>
          <pc:sldMk cId="397801689" sldId="285"/>
        </pc:sldMkLst>
      </pc:sldChg>
      <pc:sldChg chg="modNotesTx">
        <pc:chgData name="Danielle Wieczorek" userId="9a96e071-6b8f-4b97-a20d-1ca3bde3478f" providerId="ADAL" clId="{6BD93C72-DD5C-4850-AF77-1A83E1DF6853}" dt="2023-05-17T18:19:47.660" v="3384" actId="20577"/>
        <pc:sldMkLst>
          <pc:docMk/>
          <pc:sldMk cId="1399562591" sldId="286"/>
        </pc:sldMkLst>
      </pc:sldChg>
      <pc:sldChg chg="modNotesTx">
        <pc:chgData name="Danielle Wieczorek" userId="9a96e071-6b8f-4b97-a20d-1ca3bde3478f" providerId="ADAL" clId="{6BD93C72-DD5C-4850-AF77-1A83E1DF6853}" dt="2023-05-17T18:22:55.501" v="4045" actId="20577"/>
        <pc:sldMkLst>
          <pc:docMk/>
          <pc:sldMk cId="3632194766" sldId="288"/>
        </pc:sldMkLst>
      </pc:sldChg>
      <pc:sldChg chg="modNotesTx">
        <pc:chgData name="Danielle Wieczorek" userId="9a96e071-6b8f-4b97-a20d-1ca3bde3478f" providerId="ADAL" clId="{6BD93C72-DD5C-4850-AF77-1A83E1DF6853}" dt="2023-05-18T12:06:48.110" v="4119" actId="20577"/>
        <pc:sldMkLst>
          <pc:docMk/>
          <pc:sldMk cId="2403286510" sldId="289"/>
        </pc:sldMkLst>
      </pc:sldChg>
      <pc:sldChg chg="modNotesTx">
        <pc:chgData name="Danielle Wieczorek" userId="9a96e071-6b8f-4b97-a20d-1ca3bde3478f" providerId="ADAL" clId="{6BD93C72-DD5C-4850-AF77-1A83E1DF6853}" dt="2023-05-18T17:42:17.878" v="9726" actId="20577"/>
        <pc:sldMkLst>
          <pc:docMk/>
          <pc:sldMk cId="2356077051" sldId="290"/>
        </pc:sldMkLst>
      </pc:sldChg>
      <pc:sldChg chg="modNotesTx">
        <pc:chgData name="Danielle Wieczorek" userId="9a96e071-6b8f-4b97-a20d-1ca3bde3478f" providerId="ADAL" clId="{6BD93C72-DD5C-4850-AF77-1A83E1DF6853}" dt="2023-05-19T15:39:16.722" v="14110" actId="20577"/>
        <pc:sldMkLst>
          <pc:docMk/>
          <pc:sldMk cId="1713300533" sldId="293"/>
        </pc:sldMkLst>
      </pc:sldChg>
      <pc:sldChg chg="modSp mod modNotesTx">
        <pc:chgData name="Danielle Wieczorek" userId="9a96e071-6b8f-4b97-a20d-1ca3bde3478f" providerId="ADAL" clId="{6BD93C72-DD5C-4850-AF77-1A83E1DF6853}" dt="2023-05-18T14:20:42.897" v="5712" actId="20577"/>
        <pc:sldMkLst>
          <pc:docMk/>
          <pc:sldMk cId="3365095294" sldId="294"/>
        </pc:sldMkLst>
        <pc:spChg chg="mod">
          <ac:chgData name="Danielle Wieczorek" userId="9a96e071-6b8f-4b97-a20d-1ca3bde3478f" providerId="ADAL" clId="{6BD93C72-DD5C-4850-AF77-1A83E1DF6853}" dt="2023-05-09T16:06:32.399" v="910" actId="27636"/>
          <ac:spMkLst>
            <pc:docMk/>
            <pc:sldMk cId="3365095294" sldId="294"/>
            <ac:spMk id="4" creationId="{10918EDA-7BD5-4E5F-9AFF-D6E4C7D02D85}"/>
          </ac:spMkLst>
        </pc:spChg>
      </pc:sldChg>
      <pc:sldChg chg="modSp mod modNotesTx">
        <pc:chgData name="Danielle Wieczorek" userId="9a96e071-6b8f-4b97-a20d-1ca3bde3478f" providerId="ADAL" clId="{6BD93C72-DD5C-4850-AF77-1A83E1DF6853}" dt="2023-05-19T14:46:52.674" v="11120" actId="20577"/>
        <pc:sldMkLst>
          <pc:docMk/>
          <pc:sldMk cId="2494792785" sldId="295"/>
        </pc:sldMkLst>
        <pc:spChg chg="mod">
          <ac:chgData name="Danielle Wieczorek" userId="9a96e071-6b8f-4b97-a20d-1ca3bde3478f" providerId="ADAL" clId="{6BD93C72-DD5C-4850-AF77-1A83E1DF6853}" dt="2023-05-09T17:37:52.861" v="2268" actId="20577"/>
          <ac:spMkLst>
            <pc:docMk/>
            <pc:sldMk cId="2494792785" sldId="295"/>
            <ac:spMk id="2" creationId="{9FBA6142-2086-599A-3DBC-D0E62A30D1D2}"/>
          </ac:spMkLst>
        </pc:spChg>
        <pc:spChg chg="mod">
          <ac:chgData name="Danielle Wieczorek" userId="9a96e071-6b8f-4b97-a20d-1ca3bde3478f" providerId="ADAL" clId="{6BD93C72-DD5C-4850-AF77-1A83E1DF6853}" dt="2023-05-19T14:38:57.437" v="10184" actId="113"/>
          <ac:spMkLst>
            <pc:docMk/>
            <pc:sldMk cId="2494792785" sldId="295"/>
            <ac:spMk id="4" creationId="{623F290C-3211-7F3F-0F4F-F208AE674057}"/>
          </ac:spMkLst>
        </pc:spChg>
        <pc:graphicFrameChg chg="modGraphic">
          <ac:chgData name="Danielle Wieczorek" userId="9a96e071-6b8f-4b97-a20d-1ca3bde3478f" providerId="ADAL" clId="{6BD93C72-DD5C-4850-AF77-1A83E1DF6853}" dt="2023-05-18T17:52:51.369" v="9753" actId="20577"/>
          <ac:graphicFrameMkLst>
            <pc:docMk/>
            <pc:sldMk cId="2494792785" sldId="295"/>
            <ac:graphicFrameMk id="6" creationId="{0C1DE49D-329C-0E88-B55E-B30911081916}"/>
          </ac:graphicFrameMkLst>
        </pc:graphicFrameChg>
      </pc:sldChg>
      <pc:sldChg chg="modNotesTx">
        <pc:chgData name="Danielle Wieczorek" userId="9a96e071-6b8f-4b97-a20d-1ca3bde3478f" providerId="ADAL" clId="{6BD93C72-DD5C-4850-AF77-1A83E1DF6853}" dt="2023-05-19T15:26:27.856" v="14005" actId="20577"/>
        <pc:sldMkLst>
          <pc:docMk/>
          <pc:sldMk cId="2459699921" sldId="296"/>
        </pc:sldMkLst>
      </pc:sldChg>
      <pc:sldChg chg="modSp mod modNotesTx">
        <pc:chgData name="Danielle Wieczorek" userId="9a96e071-6b8f-4b97-a20d-1ca3bde3478f" providerId="ADAL" clId="{6BD93C72-DD5C-4850-AF77-1A83E1DF6853}" dt="2023-05-18T17:40:22.365" v="9534" actId="20577"/>
        <pc:sldMkLst>
          <pc:docMk/>
          <pc:sldMk cId="1243520049" sldId="297"/>
        </pc:sldMkLst>
        <pc:spChg chg="mod">
          <ac:chgData name="Danielle Wieczorek" userId="9a96e071-6b8f-4b97-a20d-1ca3bde3478f" providerId="ADAL" clId="{6BD93C72-DD5C-4850-AF77-1A83E1DF6853}" dt="2023-05-09T17:19:47.213" v="1340" actId="20577"/>
          <ac:spMkLst>
            <pc:docMk/>
            <pc:sldMk cId="1243520049" sldId="297"/>
            <ac:spMk id="2" creationId="{7DF963B1-A017-5879-EE56-1DD71B443B4D}"/>
          </ac:spMkLst>
        </pc:spChg>
      </pc:sldChg>
      <pc:sldChg chg="modSp mod modNotesTx">
        <pc:chgData name="Danielle Wieczorek" userId="9a96e071-6b8f-4b97-a20d-1ca3bde3478f" providerId="ADAL" clId="{6BD93C72-DD5C-4850-AF77-1A83E1DF6853}" dt="2023-05-19T15:46:30.259" v="14772" actId="20577"/>
        <pc:sldMkLst>
          <pc:docMk/>
          <pc:sldMk cId="2837445006" sldId="298"/>
        </pc:sldMkLst>
        <pc:spChg chg="mod">
          <ac:chgData name="Danielle Wieczorek" userId="9a96e071-6b8f-4b97-a20d-1ca3bde3478f" providerId="ADAL" clId="{6BD93C72-DD5C-4850-AF77-1A83E1DF6853}" dt="2023-05-09T17:23:13.394" v="1372" actId="20577"/>
          <ac:spMkLst>
            <pc:docMk/>
            <pc:sldMk cId="2837445006" sldId="298"/>
            <ac:spMk id="2" creationId="{CD20497F-5CF2-2222-17F0-97F7AC24B51F}"/>
          </ac:spMkLst>
        </pc:spChg>
        <pc:spChg chg="mod">
          <ac:chgData name="Danielle Wieczorek" userId="9a96e071-6b8f-4b97-a20d-1ca3bde3478f" providerId="ADAL" clId="{6BD93C72-DD5C-4850-AF77-1A83E1DF6853}" dt="2023-05-19T15:39:25.548" v="14113" actId="20577"/>
          <ac:spMkLst>
            <pc:docMk/>
            <pc:sldMk cId="2837445006" sldId="298"/>
            <ac:spMk id="4" creationId="{83C3E2C7-EA1F-87E9-AE0A-87798D523BAE}"/>
          </ac:spMkLst>
        </pc:spChg>
      </pc:sldChg>
      <pc:sldChg chg="modSp mod modNotesTx">
        <pc:chgData name="Danielle Wieczorek" userId="9a96e071-6b8f-4b97-a20d-1ca3bde3478f" providerId="ADAL" clId="{6BD93C72-DD5C-4850-AF77-1A83E1DF6853}" dt="2023-05-19T15:59:15.104" v="15486" actId="15"/>
        <pc:sldMkLst>
          <pc:docMk/>
          <pc:sldMk cId="3087350342" sldId="299"/>
        </pc:sldMkLst>
        <pc:spChg chg="mod">
          <ac:chgData name="Danielle Wieczorek" userId="9a96e071-6b8f-4b97-a20d-1ca3bde3478f" providerId="ADAL" clId="{6BD93C72-DD5C-4850-AF77-1A83E1DF6853}" dt="2023-05-09T17:24:14.518" v="1405" actId="20577"/>
          <ac:spMkLst>
            <pc:docMk/>
            <pc:sldMk cId="3087350342" sldId="299"/>
            <ac:spMk id="2" creationId="{DA029ABB-E309-0E64-C1E5-B350E8DC1246}"/>
          </ac:spMkLst>
        </pc:spChg>
        <pc:spChg chg="mod">
          <ac:chgData name="Danielle Wieczorek" userId="9a96e071-6b8f-4b97-a20d-1ca3bde3478f" providerId="ADAL" clId="{6BD93C72-DD5C-4850-AF77-1A83E1DF6853}" dt="2023-05-19T15:59:15.104" v="15486" actId="15"/>
          <ac:spMkLst>
            <pc:docMk/>
            <pc:sldMk cId="3087350342" sldId="299"/>
            <ac:spMk id="4" creationId="{CD8EF17D-248F-D8AB-2E0A-5D3496210838}"/>
          </ac:spMkLst>
        </pc:spChg>
      </pc:sldChg>
      <pc:sldChg chg="modSp mod modNotesTx">
        <pc:chgData name="Danielle Wieczorek" userId="9a96e071-6b8f-4b97-a20d-1ca3bde3478f" providerId="ADAL" clId="{6BD93C72-DD5C-4850-AF77-1A83E1DF6853}" dt="2023-05-18T16:23:14.738" v="7978" actId="20577"/>
        <pc:sldMkLst>
          <pc:docMk/>
          <pc:sldMk cId="860372155" sldId="300"/>
        </pc:sldMkLst>
        <pc:spChg chg="mod">
          <ac:chgData name="Danielle Wieczorek" userId="9a96e071-6b8f-4b97-a20d-1ca3bde3478f" providerId="ADAL" clId="{6BD93C72-DD5C-4850-AF77-1A83E1DF6853}" dt="2023-05-09T17:13:02.643" v="1055" actId="20577"/>
          <ac:spMkLst>
            <pc:docMk/>
            <pc:sldMk cId="860372155" sldId="300"/>
            <ac:spMk id="2" creationId="{8100513F-A03D-AA76-E8DB-310EE07337DA}"/>
          </ac:spMkLst>
        </pc:spChg>
        <pc:spChg chg="mod">
          <ac:chgData name="Danielle Wieczorek" userId="9a96e071-6b8f-4b97-a20d-1ca3bde3478f" providerId="ADAL" clId="{6BD93C72-DD5C-4850-AF77-1A83E1DF6853}" dt="2023-05-18T16:09:53.553" v="6857" actId="27636"/>
          <ac:spMkLst>
            <pc:docMk/>
            <pc:sldMk cId="860372155" sldId="300"/>
            <ac:spMk id="4" creationId="{F1664D76-A2B7-29EA-FD8B-A552BD9E3D0A}"/>
          </ac:spMkLst>
        </pc:spChg>
      </pc:sldChg>
      <pc:sldChg chg="del">
        <pc:chgData name="Danielle Wieczorek" userId="9a96e071-6b8f-4b97-a20d-1ca3bde3478f" providerId="ADAL" clId="{6BD93C72-DD5C-4850-AF77-1A83E1DF6853}" dt="2023-05-09T17:19:32.371" v="1336" actId="47"/>
        <pc:sldMkLst>
          <pc:docMk/>
          <pc:sldMk cId="155845446" sldId="301"/>
        </pc:sldMkLst>
      </pc:sldChg>
      <pc:sldChg chg="modSp mod modNotesTx">
        <pc:chgData name="Danielle Wieczorek" userId="9a96e071-6b8f-4b97-a20d-1ca3bde3478f" providerId="ADAL" clId="{6BD93C72-DD5C-4850-AF77-1A83E1DF6853}" dt="2023-05-19T15:09:56.307" v="12519" actId="20577"/>
        <pc:sldMkLst>
          <pc:docMk/>
          <pc:sldMk cId="2389395345" sldId="302"/>
        </pc:sldMkLst>
        <pc:spChg chg="mod">
          <ac:chgData name="Danielle Wieczorek" userId="9a96e071-6b8f-4b97-a20d-1ca3bde3478f" providerId="ADAL" clId="{6BD93C72-DD5C-4850-AF77-1A83E1DF6853}" dt="2023-05-09T17:22:22.936" v="1362" actId="20577"/>
          <ac:spMkLst>
            <pc:docMk/>
            <pc:sldMk cId="2389395345" sldId="302"/>
            <ac:spMk id="2" creationId="{AE50AEDC-9915-9C36-44F4-7436BE6E34A1}"/>
          </ac:spMkLst>
        </pc:spChg>
      </pc:sldChg>
      <pc:sldChg chg="modSp mod modNotesTx">
        <pc:chgData name="Danielle Wieczorek" userId="9a96e071-6b8f-4b97-a20d-1ca3bde3478f" providerId="ADAL" clId="{6BD93C72-DD5C-4850-AF77-1A83E1DF6853}" dt="2023-05-19T15:09:23.796" v="12432" actId="20577"/>
        <pc:sldMkLst>
          <pc:docMk/>
          <pc:sldMk cId="3669141681" sldId="303"/>
        </pc:sldMkLst>
        <pc:spChg chg="mod">
          <ac:chgData name="Danielle Wieczorek" userId="9a96e071-6b8f-4b97-a20d-1ca3bde3478f" providerId="ADAL" clId="{6BD93C72-DD5C-4850-AF77-1A83E1DF6853}" dt="2023-05-09T17:22:16.526" v="1350" actId="20577"/>
          <ac:spMkLst>
            <pc:docMk/>
            <pc:sldMk cId="3669141681" sldId="303"/>
            <ac:spMk id="2" creationId="{AE50AEDC-9915-9C36-44F4-7436BE6E34A1}"/>
          </ac:spMkLst>
        </pc:spChg>
        <pc:spChg chg="mod">
          <ac:chgData name="Danielle Wieczorek" userId="9a96e071-6b8f-4b97-a20d-1ca3bde3478f" providerId="ADAL" clId="{6BD93C72-DD5C-4850-AF77-1A83E1DF6853}" dt="2023-05-19T14:57:31.917" v="11468" actId="20577"/>
          <ac:spMkLst>
            <pc:docMk/>
            <pc:sldMk cId="3669141681" sldId="303"/>
            <ac:spMk id="4" creationId="{29BF6915-C0C2-3FA8-B581-1D0F24085F3A}"/>
          </ac:spMkLst>
        </pc:spChg>
      </pc:sldChg>
      <pc:sldChg chg="modNotesTx">
        <pc:chgData name="Danielle Wieczorek" userId="9a96e071-6b8f-4b97-a20d-1ca3bde3478f" providerId="ADAL" clId="{6BD93C72-DD5C-4850-AF77-1A83E1DF6853}" dt="2023-05-19T15:21:24.054" v="13432" actId="20577"/>
        <pc:sldMkLst>
          <pc:docMk/>
          <pc:sldMk cId="742541065" sldId="304"/>
        </pc:sldMkLst>
      </pc:sldChg>
      <pc:sldChg chg="modNotesTx">
        <pc:chgData name="Danielle Wieczorek" userId="9a96e071-6b8f-4b97-a20d-1ca3bde3478f" providerId="ADAL" clId="{6BD93C72-DD5C-4850-AF77-1A83E1DF6853}" dt="2023-05-19T15:22:20.741" v="13652" actId="20577"/>
        <pc:sldMkLst>
          <pc:docMk/>
          <pc:sldMk cId="2489707916" sldId="305"/>
        </pc:sldMkLst>
      </pc:sldChg>
      <pc:sldChg chg="modSp mod modNotesTx">
        <pc:chgData name="Danielle Wieczorek" userId="9a96e071-6b8f-4b97-a20d-1ca3bde3478f" providerId="ADAL" clId="{6BD93C72-DD5C-4850-AF77-1A83E1DF6853}" dt="2023-05-19T15:48:29.894" v="15149" actId="20577"/>
        <pc:sldMkLst>
          <pc:docMk/>
          <pc:sldMk cId="2232872981" sldId="306"/>
        </pc:sldMkLst>
        <pc:spChg chg="mod">
          <ac:chgData name="Danielle Wieczorek" userId="9a96e071-6b8f-4b97-a20d-1ca3bde3478f" providerId="ADAL" clId="{6BD93C72-DD5C-4850-AF77-1A83E1DF6853}" dt="2023-05-09T16:09:46.567" v="912" actId="27636"/>
          <ac:spMkLst>
            <pc:docMk/>
            <pc:sldMk cId="2232872981" sldId="306"/>
            <ac:spMk id="3" creationId="{F4A52E96-FBEB-ADB3-653E-5F0B7C9BC545}"/>
          </ac:spMkLst>
        </pc:spChg>
        <pc:spChg chg="mod">
          <ac:chgData name="Danielle Wieczorek" userId="9a96e071-6b8f-4b97-a20d-1ca3bde3478f" providerId="ADAL" clId="{6BD93C72-DD5C-4850-AF77-1A83E1DF6853}" dt="2023-05-09T17:23:51.121" v="1399" actId="20577"/>
          <ac:spMkLst>
            <pc:docMk/>
            <pc:sldMk cId="2232872981" sldId="306"/>
            <ac:spMk id="4" creationId="{2080D1EC-792A-6173-ACEA-5D7D87EF4139}"/>
          </ac:spMkLst>
        </pc:spChg>
      </pc:sldChg>
      <pc:sldChg chg="modSp mod ord modNotesTx">
        <pc:chgData name="Danielle Wieczorek" userId="9a96e071-6b8f-4b97-a20d-1ca3bde3478f" providerId="ADAL" clId="{6BD93C72-DD5C-4850-AF77-1A83E1DF6853}" dt="2023-05-19T15:50:47.785" v="15475" actId="20577"/>
        <pc:sldMkLst>
          <pc:docMk/>
          <pc:sldMk cId="4090855183" sldId="307"/>
        </pc:sldMkLst>
        <pc:spChg chg="mod">
          <ac:chgData name="Danielle Wieczorek" userId="9a96e071-6b8f-4b97-a20d-1ca3bde3478f" providerId="ADAL" clId="{6BD93C72-DD5C-4850-AF77-1A83E1DF6853}" dt="2023-05-09T16:09:46.489" v="911" actId="27636"/>
          <ac:spMkLst>
            <pc:docMk/>
            <pc:sldMk cId="4090855183" sldId="307"/>
            <ac:spMk id="3" creationId="{4EF94CDC-1D76-2828-B922-B3906AB92AD0}"/>
          </ac:spMkLst>
        </pc:spChg>
      </pc:sldChg>
      <pc:sldChg chg="new del">
        <pc:chgData name="Danielle Wieczorek" userId="9a96e071-6b8f-4b97-a20d-1ca3bde3478f" providerId="ADAL" clId="{6BD93C72-DD5C-4850-AF77-1A83E1DF6853}" dt="2023-05-19T15:58:41.911" v="15477" actId="47"/>
        <pc:sldMkLst>
          <pc:docMk/>
          <pc:sldMk cId="3340003454" sldId="308"/>
        </pc:sldMkLst>
      </pc:sldChg>
    </pc:docChg>
  </pc:docChgLst>
  <pc:docChgLst>
    <pc:chgData name="Danielle Wieczorek" userId="9a96e071-6b8f-4b97-a20d-1ca3bde3478f" providerId="ADAL" clId="{542DB5A1-32A8-4A6C-8BA6-84C0A6082636}"/>
    <pc:docChg chg="undo custSel addSld delSld modSld sldOrd">
      <pc:chgData name="Danielle Wieczorek" userId="9a96e071-6b8f-4b97-a20d-1ca3bde3478f" providerId="ADAL" clId="{542DB5A1-32A8-4A6C-8BA6-84C0A6082636}" dt="2023-04-07T14:31:56.699" v="11231" actId="1076"/>
      <pc:docMkLst>
        <pc:docMk/>
      </pc:docMkLst>
      <pc:sldChg chg="modSp mod">
        <pc:chgData name="Danielle Wieczorek" userId="9a96e071-6b8f-4b97-a20d-1ca3bde3478f" providerId="ADAL" clId="{542DB5A1-32A8-4A6C-8BA6-84C0A6082636}" dt="2023-03-15T19:00:00.580" v="108" actId="1076"/>
        <pc:sldMkLst>
          <pc:docMk/>
          <pc:sldMk cId="2372337875" sldId="264"/>
        </pc:sldMkLst>
        <pc:spChg chg="mod">
          <ac:chgData name="Danielle Wieczorek" userId="9a96e071-6b8f-4b97-a20d-1ca3bde3478f" providerId="ADAL" clId="{542DB5A1-32A8-4A6C-8BA6-84C0A6082636}" dt="2023-03-15T18:59:51.569" v="107" actId="20577"/>
          <ac:spMkLst>
            <pc:docMk/>
            <pc:sldMk cId="2372337875" sldId="264"/>
            <ac:spMk id="2" creationId="{47C5A520-BA17-AE90-049C-FC8FE4575D09}"/>
          </ac:spMkLst>
        </pc:spChg>
        <pc:spChg chg="mod">
          <ac:chgData name="Danielle Wieczorek" userId="9a96e071-6b8f-4b97-a20d-1ca3bde3478f" providerId="ADAL" clId="{542DB5A1-32A8-4A6C-8BA6-84C0A6082636}" dt="2023-03-15T19:00:00.580" v="108" actId="1076"/>
          <ac:spMkLst>
            <pc:docMk/>
            <pc:sldMk cId="2372337875" sldId="264"/>
            <ac:spMk id="3" creationId="{70C4E60E-3D7C-5A66-B35B-209921B9336C}"/>
          </ac:spMkLst>
        </pc:spChg>
      </pc:sldChg>
      <pc:sldChg chg="del">
        <pc:chgData name="Danielle Wieczorek" userId="9a96e071-6b8f-4b97-a20d-1ca3bde3478f" providerId="ADAL" clId="{542DB5A1-32A8-4A6C-8BA6-84C0A6082636}" dt="2023-03-15T19:16:54.502" v="671" actId="47"/>
        <pc:sldMkLst>
          <pc:docMk/>
          <pc:sldMk cId="3445821706" sldId="267"/>
        </pc:sldMkLst>
      </pc:sldChg>
      <pc:sldChg chg="del">
        <pc:chgData name="Danielle Wieczorek" userId="9a96e071-6b8f-4b97-a20d-1ca3bde3478f" providerId="ADAL" clId="{542DB5A1-32A8-4A6C-8BA6-84C0A6082636}" dt="2023-03-15T19:16:55.415" v="675" actId="47"/>
        <pc:sldMkLst>
          <pc:docMk/>
          <pc:sldMk cId="1292704988" sldId="269"/>
        </pc:sldMkLst>
      </pc:sldChg>
      <pc:sldChg chg="del">
        <pc:chgData name="Danielle Wieczorek" userId="9a96e071-6b8f-4b97-a20d-1ca3bde3478f" providerId="ADAL" clId="{542DB5A1-32A8-4A6C-8BA6-84C0A6082636}" dt="2023-03-15T19:16:55.613" v="676" actId="47"/>
        <pc:sldMkLst>
          <pc:docMk/>
          <pc:sldMk cId="1685634734" sldId="270"/>
        </pc:sldMkLst>
      </pc:sldChg>
      <pc:sldChg chg="del">
        <pc:chgData name="Danielle Wieczorek" userId="9a96e071-6b8f-4b97-a20d-1ca3bde3478f" providerId="ADAL" clId="{542DB5A1-32A8-4A6C-8BA6-84C0A6082636}" dt="2023-03-15T19:16:54.779" v="672" actId="47"/>
        <pc:sldMkLst>
          <pc:docMk/>
          <pc:sldMk cId="3423044108" sldId="271"/>
        </pc:sldMkLst>
      </pc:sldChg>
      <pc:sldChg chg="del">
        <pc:chgData name="Danielle Wieczorek" userId="9a96e071-6b8f-4b97-a20d-1ca3bde3478f" providerId="ADAL" clId="{542DB5A1-32A8-4A6C-8BA6-84C0A6082636}" dt="2023-03-15T19:16:54.978" v="673" actId="47"/>
        <pc:sldMkLst>
          <pc:docMk/>
          <pc:sldMk cId="1318692402" sldId="272"/>
        </pc:sldMkLst>
      </pc:sldChg>
      <pc:sldChg chg="del">
        <pc:chgData name="Danielle Wieczorek" userId="9a96e071-6b8f-4b97-a20d-1ca3bde3478f" providerId="ADAL" clId="{542DB5A1-32A8-4A6C-8BA6-84C0A6082636}" dt="2023-03-15T19:16:55.191" v="674" actId="47"/>
        <pc:sldMkLst>
          <pc:docMk/>
          <pc:sldMk cId="37033974" sldId="273"/>
        </pc:sldMkLst>
      </pc:sldChg>
      <pc:sldChg chg="del">
        <pc:chgData name="Danielle Wieczorek" userId="9a96e071-6b8f-4b97-a20d-1ca3bde3478f" providerId="ADAL" clId="{542DB5A1-32A8-4A6C-8BA6-84C0A6082636}" dt="2023-03-15T19:16:56.160" v="677" actId="47"/>
        <pc:sldMkLst>
          <pc:docMk/>
          <pc:sldMk cId="3237561982" sldId="274"/>
        </pc:sldMkLst>
      </pc:sldChg>
      <pc:sldChg chg="addSp delSp modSp mod modNotesTx">
        <pc:chgData name="Danielle Wieczorek" userId="9a96e071-6b8f-4b97-a20d-1ca3bde3478f" providerId="ADAL" clId="{542DB5A1-32A8-4A6C-8BA6-84C0A6082636}" dt="2023-04-07T14:22:28.065" v="11072" actId="20577"/>
        <pc:sldMkLst>
          <pc:docMk/>
          <pc:sldMk cId="3668775756" sldId="276"/>
        </pc:sldMkLst>
        <pc:spChg chg="mod">
          <ac:chgData name="Danielle Wieczorek" userId="9a96e071-6b8f-4b97-a20d-1ca3bde3478f" providerId="ADAL" clId="{542DB5A1-32A8-4A6C-8BA6-84C0A6082636}" dt="2023-03-15T19:20:03.302" v="738" actId="1076"/>
          <ac:spMkLst>
            <pc:docMk/>
            <pc:sldMk cId="3668775756" sldId="276"/>
            <ac:spMk id="2" creationId="{11B1A2B7-5FCF-4582-9D39-DF61CD05229E}"/>
          </ac:spMkLst>
        </pc:spChg>
        <pc:spChg chg="add del mod">
          <ac:chgData name="Danielle Wieczorek" userId="9a96e071-6b8f-4b97-a20d-1ca3bde3478f" providerId="ADAL" clId="{542DB5A1-32A8-4A6C-8BA6-84C0A6082636}" dt="2023-04-07T14:22:28.065" v="11072" actId="20577"/>
          <ac:spMkLst>
            <pc:docMk/>
            <pc:sldMk cId="3668775756" sldId="276"/>
            <ac:spMk id="5" creationId="{635FBDD5-BF02-5C05-A283-D8CEBAF304B9}"/>
          </ac:spMkLst>
        </pc:spChg>
        <pc:picChg chg="add del mod">
          <ac:chgData name="Danielle Wieczorek" userId="9a96e071-6b8f-4b97-a20d-1ca3bde3478f" providerId="ADAL" clId="{542DB5A1-32A8-4A6C-8BA6-84C0A6082636}" dt="2023-03-16T14:00:47.390" v="840"/>
          <ac:picMkLst>
            <pc:docMk/>
            <pc:sldMk cId="3668775756" sldId="276"/>
            <ac:picMk id="7" creationId="{F8E3ABCA-F7FB-721C-1C2F-8E7008D38B95}"/>
          </ac:picMkLst>
        </pc:picChg>
        <pc:picChg chg="add del mod">
          <ac:chgData name="Danielle Wieczorek" userId="9a96e071-6b8f-4b97-a20d-1ca3bde3478f" providerId="ADAL" clId="{542DB5A1-32A8-4A6C-8BA6-84C0A6082636}" dt="2023-03-16T14:01:03.874" v="845"/>
          <ac:picMkLst>
            <pc:docMk/>
            <pc:sldMk cId="3668775756" sldId="276"/>
            <ac:picMk id="9" creationId="{BC92CDCE-F09A-AFE0-8885-86072C68C101}"/>
          </ac:picMkLst>
        </pc:picChg>
        <pc:picChg chg="del">
          <ac:chgData name="Danielle Wieczorek" userId="9a96e071-6b8f-4b97-a20d-1ca3bde3478f" providerId="ADAL" clId="{542DB5A1-32A8-4A6C-8BA6-84C0A6082636}" dt="2023-03-15T19:17:23.216" v="715" actId="478"/>
          <ac:picMkLst>
            <pc:docMk/>
            <pc:sldMk cId="3668775756" sldId="276"/>
            <ac:picMk id="10" creationId="{39A91E07-760D-C24D-B643-D5E07C0A8DAB}"/>
          </ac:picMkLst>
        </pc:picChg>
        <pc:picChg chg="add mod">
          <ac:chgData name="Danielle Wieczorek" userId="9a96e071-6b8f-4b97-a20d-1ca3bde3478f" providerId="ADAL" clId="{542DB5A1-32A8-4A6C-8BA6-84C0A6082636}" dt="2023-03-16T14:01:21.581" v="855" actId="1076"/>
          <ac:picMkLst>
            <pc:docMk/>
            <pc:sldMk cId="3668775756" sldId="276"/>
            <ac:picMk id="12" creationId="{98A54131-5618-350E-4E8F-2D4289D61AAD}"/>
          </ac:picMkLst>
        </pc:picChg>
      </pc:sldChg>
      <pc:sldChg chg="delSp modSp mod modNotesTx">
        <pc:chgData name="Danielle Wieczorek" userId="9a96e071-6b8f-4b97-a20d-1ca3bde3478f" providerId="ADAL" clId="{542DB5A1-32A8-4A6C-8BA6-84C0A6082636}" dt="2023-03-15T19:22:03.129" v="837" actId="1076"/>
        <pc:sldMkLst>
          <pc:docMk/>
          <pc:sldMk cId="3454278196" sldId="277"/>
        </pc:sldMkLst>
        <pc:spChg chg="mod">
          <ac:chgData name="Danielle Wieczorek" userId="9a96e071-6b8f-4b97-a20d-1ca3bde3478f" providerId="ADAL" clId="{542DB5A1-32A8-4A6C-8BA6-84C0A6082636}" dt="2023-03-15T19:20:33.888" v="741" actId="122"/>
          <ac:spMkLst>
            <pc:docMk/>
            <pc:sldMk cId="3454278196" sldId="277"/>
            <ac:spMk id="2" creationId="{61A5CB7D-5215-47D6-9227-7883DC6E7FF8}"/>
          </ac:spMkLst>
        </pc:spChg>
        <pc:spChg chg="mod">
          <ac:chgData name="Danielle Wieczorek" userId="9a96e071-6b8f-4b97-a20d-1ca3bde3478f" providerId="ADAL" clId="{542DB5A1-32A8-4A6C-8BA6-84C0A6082636}" dt="2023-03-15T19:21:58.319" v="836" actId="207"/>
          <ac:spMkLst>
            <pc:docMk/>
            <pc:sldMk cId="3454278196" sldId="277"/>
            <ac:spMk id="3" creationId="{FA1629B3-D82C-41D5-BB8E-4C50BF703DEA}"/>
          </ac:spMkLst>
        </pc:spChg>
        <pc:spChg chg="del">
          <ac:chgData name="Danielle Wieczorek" userId="9a96e071-6b8f-4b97-a20d-1ca3bde3478f" providerId="ADAL" clId="{542DB5A1-32A8-4A6C-8BA6-84C0A6082636}" dt="2023-03-15T19:20:54.926" v="747" actId="478"/>
          <ac:spMkLst>
            <pc:docMk/>
            <pc:sldMk cId="3454278196" sldId="277"/>
            <ac:spMk id="9" creationId="{45D7A78D-5D76-4F6F-9D19-EF0C3747020A}"/>
          </ac:spMkLst>
        </pc:spChg>
        <pc:picChg chg="mod">
          <ac:chgData name="Danielle Wieczorek" userId="9a96e071-6b8f-4b97-a20d-1ca3bde3478f" providerId="ADAL" clId="{542DB5A1-32A8-4A6C-8BA6-84C0A6082636}" dt="2023-03-15T19:22:03.129" v="837" actId="1076"/>
          <ac:picMkLst>
            <pc:docMk/>
            <pc:sldMk cId="3454278196" sldId="277"/>
            <ac:picMk id="5" creationId="{B4C7AB2B-ACA2-49E4-AE93-BFFAFB392ABD}"/>
          </ac:picMkLst>
        </pc:picChg>
        <pc:picChg chg="del mod">
          <ac:chgData name="Danielle Wieczorek" userId="9a96e071-6b8f-4b97-a20d-1ca3bde3478f" providerId="ADAL" clId="{542DB5A1-32A8-4A6C-8BA6-84C0A6082636}" dt="2023-03-15T19:21:11.214" v="754" actId="478"/>
          <ac:picMkLst>
            <pc:docMk/>
            <pc:sldMk cId="3454278196" sldId="277"/>
            <ac:picMk id="7" creationId="{60CF4889-0477-4BC0-AAA9-F407E37E7870}"/>
          </ac:picMkLst>
        </pc:picChg>
      </pc:sldChg>
      <pc:sldChg chg="del">
        <pc:chgData name="Danielle Wieczorek" userId="9a96e071-6b8f-4b97-a20d-1ca3bde3478f" providerId="ADAL" clId="{542DB5A1-32A8-4A6C-8BA6-84C0A6082636}" dt="2023-03-15T19:16:52.980" v="670" actId="47"/>
        <pc:sldMkLst>
          <pc:docMk/>
          <pc:sldMk cId="1531907313" sldId="278"/>
        </pc:sldMkLst>
      </pc:sldChg>
      <pc:sldChg chg="del">
        <pc:chgData name="Danielle Wieczorek" userId="9a96e071-6b8f-4b97-a20d-1ca3bde3478f" providerId="ADAL" clId="{542DB5A1-32A8-4A6C-8BA6-84C0A6082636}" dt="2023-03-15T19:16:58.024" v="681" actId="47"/>
        <pc:sldMkLst>
          <pc:docMk/>
          <pc:sldMk cId="2962903676" sldId="279"/>
        </pc:sldMkLst>
      </pc:sldChg>
      <pc:sldChg chg="del">
        <pc:chgData name="Danielle Wieczorek" userId="9a96e071-6b8f-4b97-a20d-1ca3bde3478f" providerId="ADAL" clId="{542DB5A1-32A8-4A6C-8BA6-84C0A6082636}" dt="2023-03-15T19:16:57.325" v="679" actId="47"/>
        <pc:sldMkLst>
          <pc:docMk/>
          <pc:sldMk cId="1046961823" sldId="280"/>
        </pc:sldMkLst>
      </pc:sldChg>
      <pc:sldChg chg="del">
        <pc:chgData name="Danielle Wieczorek" userId="9a96e071-6b8f-4b97-a20d-1ca3bde3478f" providerId="ADAL" clId="{542DB5A1-32A8-4A6C-8BA6-84C0A6082636}" dt="2023-03-15T19:16:57.643" v="680" actId="47"/>
        <pc:sldMkLst>
          <pc:docMk/>
          <pc:sldMk cId="1056815337" sldId="282"/>
        </pc:sldMkLst>
      </pc:sldChg>
      <pc:sldChg chg="del">
        <pc:chgData name="Danielle Wieczorek" userId="9a96e071-6b8f-4b97-a20d-1ca3bde3478f" providerId="ADAL" clId="{542DB5A1-32A8-4A6C-8BA6-84C0A6082636}" dt="2023-03-15T19:16:56.918" v="678" actId="47"/>
        <pc:sldMkLst>
          <pc:docMk/>
          <pc:sldMk cId="467983016" sldId="283"/>
        </pc:sldMkLst>
      </pc:sldChg>
      <pc:sldChg chg="modSp del mod modNotesTx">
        <pc:chgData name="Danielle Wieczorek" userId="9a96e071-6b8f-4b97-a20d-1ca3bde3478f" providerId="ADAL" clId="{542DB5A1-32A8-4A6C-8BA6-84C0A6082636}" dt="2023-03-15T19:16:28.029" v="655" actId="47"/>
        <pc:sldMkLst>
          <pc:docMk/>
          <pc:sldMk cId="1765859935" sldId="284"/>
        </pc:sldMkLst>
        <pc:spChg chg="mod">
          <ac:chgData name="Danielle Wieczorek" userId="9a96e071-6b8f-4b97-a20d-1ca3bde3478f" providerId="ADAL" clId="{542DB5A1-32A8-4A6C-8BA6-84C0A6082636}" dt="2023-03-15T18:27:37.860" v="5" actId="1076"/>
          <ac:spMkLst>
            <pc:docMk/>
            <pc:sldMk cId="1765859935" sldId="284"/>
            <ac:spMk id="2" creationId="{F3FFD2C9-7748-4721-B8F7-CCB4D89523FE}"/>
          </ac:spMkLst>
        </pc:spChg>
        <pc:spChg chg="mod">
          <ac:chgData name="Danielle Wieczorek" userId="9a96e071-6b8f-4b97-a20d-1ca3bde3478f" providerId="ADAL" clId="{542DB5A1-32A8-4A6C-8BA6-84C0A6082636}" dt="2023-03-15T18:27:52.130" v="10" actId="1076"/>
          <ac:spMkLst>
            <pc:docMk/>
            <pc:sldMk cId="1765859935" sldId="284"/>
            <ac:spMk id="3" creationId="{8683D80B-4675-452B-AD53-E689716C145F}"/>
          </ac:spMkLst>
        </pc:spChg>
      </pc:sldChg>
      <pc:sldChg chg="addSp delSp modSp new mod modNotesTx">
        <pc:chgData name="Danielle Wieczorek" userId="9a96e071-6b8f-4b97-a20d-1ca3bde3478f" providerId="ADAL" clId="{542DB5A1-32A8-4A6C-8BA6-84C0A6082636}" dt="2023-03-15T19:16:35.882" v="669" actId="20577"/>
        <pc:sldMkLst>
          <pc:docMk/>
          <pc:sldMk cId="397801689" sldId="285"/>
        </pc:sldMkLst>
        <pc:spChg chg="mod">
          <ac:chgData name="Danielle Wieczorek" userId="9a96e071-6b8f-4b97-a20d-1ca3bde3478f" providerId="ADAL" clId="{542DB5A1-32A8-4A6C-8BA6-84C0A6082636}" dt="2023-03-15T19:16:35.882" v="669" actId="20577"/>
          <ac:spMkLst>
            <pc:docMk/>
            <pc:sldMk cId="397801689" sldId="285"/>
            <ac:spMk id="2" creationId="{DD793EF9-5D3A-B637-73A6-71D7F7355DC0}"/>
          </ac:spMkLst>
        </pc:spChg>
        <pc:spChg chg="mod">
          <ac:chgData name="Danielle Wieczorek" userId="9a96e071-6b8f-4b97-a20d-1ca3bde3478f" providerId="ADAL" clId="{542DB5A1-32A8-4A6C-8BA6-84C0A6082636}" dt="2023-03-15T19:09:20.347" v="479" actId="113"/>
          <ac:spMkLst>
            <pc:docMk/>
            <pc:sldMk cId="397801689" sldId="285"/>
            <ac:spMk id="3" creationId="{FE73EA00-E401-E854-1AC1-0AB7AB9880E2}"/>
          </ac:spMkLst>
        </pc:spChg>
        <pc:spChg chg="del mod">
          <ac:chgData name="Danielle Wieczorek" userId="9a96e071-6b8f-4b97-a20d-1ca3bde3478f" providerId="ADAL" clId="{542DB5A1-32A8-4A6C-8BA6-84C0A6082636}" dt="2023-03-15T19:02:27.046" v="111" actId="22"/>
          <ac:spMkLst>
            <pc:docMk/>
            <pc:sldMk cId="397801689" sldId="285"/>
            <ac:spMk id="4" creationId="{9A22CAAB-A08F-5117-223B-8008D0538E22}"/>
          </ac:spMkLst>
        </pc:spChg>
        <pc:picChg chg="add mod ord">
          <ac:chgData name="Danielle Wieczorek" userId="9a96e071-6b8f-4b97-a20d-1ca3bde3478f" providerId="ADAL" clId="{542DB5A1-32A8-4A6C-8BA6-84C0A6082636}" dt="2023-03-15T19:02:27.046" v="111" actId="22"/>
          <ac:picMkLst>
            <pc:docMk/>
            <pc:sldMk cId="397801689" sldId="285"/>
            <ac:picMk id="6" creationId="{C543FAE5-10CC-1235-FA4C-F55C6AB943BA}"/>
          </ac:picMkLst>
        </pc:picChg>
        <pc:picChg chg="add mod modCrop">
          <ac:chgData name="Danielle Wieczorek" userId="9a96e071-6b8f-4b97-a20d-1ca3bde3478f" providerId="ADAL" clId="{542DB5A1-32A8-4A6C-8BA6-84C0A6082636}" dt="2023-03-15T19:06:37.898" v="177" actId="1076"/>
          <ac:picMkLst>
            <pc:docMk/>
            <pc:sldMk cId="397801689" sldId="285"/>
            <ac:picMk id="8" creationId="{2A9E528A-A5E0-2F38-A7E6-DA6622B4016A}"/>
          </ac:picMkLst>
        </pc:picChg>
      </pc:sldChg>
      <pc:sldChg chg="addSp delSp modSp new mod modNotesTx">
        <pc:chgData name="Danielle Wieczorek" userId="9a96e071-6b8f-4b97-a20d-1ca3bde3478f" providerId="ADAL" clId="{542DB5A1-32A8-4A6C-8BA6-84C0A6082636}" dt="2023-03-15T19:15:19.973" v="654"/>
        <pc:sldMkLst>
          <pc:docMk/>
          <pc:sldMk cId="1399562591" sldId="286"/>
        </pc:sldMkLst>
        <pc:spChg chg="mod">
          <ac:chgData name="Danielle Wieczorek" userId="9a96e071-6b8f-4b97-a20d-1ca3bde3478f" providerId="ADAL" clId="{542DB5A1-32A8-4A6C-8BA6-84C0A6082636}" dt="2023-03-15T19:12:52.006" v="572" actId="20577"/>
          <ac:spMkLst>
            <pc:docMk/>
            <pc:sldMk cId="1399562591" sldId="286"/>
            <ac:spMk id="2" creationId="{4A65BCB1-CB4E-0F7A-3F2A-166E87A56905}"/>
          </ac:spMkLst>
        </pc:spChg>
        <pc:spChg chg="mod">
          <ac:chgData name="Danielle Wieczorek" userId="9a96e071-6b8f-4b97-a20d-1ca3bde3478f" providerId="ADAL" clId="{542DB5A1-32A8-4A6C-8BA6-84C0A6082636}" dt="2023-03-15T19:11:09.677" v="484" actId="27636"/>
          <ac:spMkLst>
            <pc:docMk/>
            <pc:sldMk cId="1399562591" sldId="286"/>
            <ac:spMk id="3" creationId="{B32A2EED-55CA-E66E-1767-BEEE864EA3BB}"/>
          </ac:spMkLst>
        </pc:spChg>
        <pc:spChg chg="mod">
          <ac:chgData name="Danielle Wieczorek" userId="9a96e071-6b8f-4b97-a20d-1ca3bde3478f" providerId="ADAL" clId="{542DB5A1-32A8-4A6C-8BA6-84C0A6082636}" dt="2023-03-15T19:14:54.988" v="638" actId="20577"/>
          <ac:spMkLst>
            <pc:docMk/>
            <pc:sldMk cId="1399562591" sldId="286"/>
            <ac:spMk id="4" creationId="{697BC0A9-040F-6ED2-3D3B-F970A636FA97}"/>
          </ac:spMkLst>
        </pc:spChg>
        <pc:spChg chg="add del mod">
          <ac:chgData name="Danielle Wieczorek" userId="9a96e071-6b8f-4b97-a20d-1ca3bde3478f" providerId="ADAL" clId="{542DB5A1-32A8-4A6C-8BA6-84C0A6082636}" dt="2023-03-15T19:11:09.614" v="483"/>
          <ac:spMkLst>
            <pc:docMk/>
            <pc:sldMk cId="1399562591" sldId="286"/>
            <ac:spMk id="5" creationId="{0DCFD2B8-6B16-2158-1EAE-60CAFF4D87C7}"/>
          </ac:spMkLst>
        </pc:spChg>
        <pc:picChg chg="add del mod">
          <ac:chgData name="Danielle Wieczorek" userId="9a96e071-6b8f-4b97-a20d-1ca3bde3478f" providerId="ADAL" clId="{542DB5A1-32A8-4A6C-8BA6-84C0A6082636}" dt="2023-03-15T19:11:09.614" v="483"/>
          <ac:picMkLst>
            <pc:docMk/>
            <pc:sldMk cId="1399562591" sldId="286"/>
            <ac:picMk id="1026" creationId="{33B00C86-1784-08DA-FC5D-46B132550ADC}"/>
          </ac:picMkLst>
        </pc:picChg>
        <pc:picChg chg="add del mod">
          <ac:chgData name="Danielle Wieczorek" userId="9a96e071-6b8f-4b97-a20d-1ca3bde3478f" providerId="ADAL" clId="{542DB5A1-32A8-4A6C-8BA6-84C0A6082636}" dt="2023-03-15T19:11:09.614" v="483"/>
          <ac:picMkLst>
            <pc:docMk/>
            <pc:sldMk cId="1399562591" sldId="286"/>
            <ac:picMk id="1027" creationId="{5E77C8BD-5C8D-E22D-4F5E-97CAED5526C5}"/>
          </ac:picMkLst>
        </pc:picChg>
        <pc:picChg chg="add del mod">
          <ac:chgData name="Danielle Wieczorek" userId="9a96e071-6b8f-4b97-a20d-1ca3bde3478f" providerId="ADAL" clId="{542DB5A1-32A8-4A6C-8BA6-84C0A6082636}" dt="2023-03-15T19:11:09.614" v="483"/>
          <ac:picMkLst>
            <pc:docMk/>
            <pc:sldMk cId="1399562591" sldId="286"/>
            <ac:picMk id="1028" creationId="{F50ACA29-8C6E-B767-5EF3-A38A364E299F}"/>
          </ac:picMkLst>
        </pc:picChg>
        <pc:picChg chg="add del mod">
          <ac:chgData name="Danielle Wieczorek" userId="9a96e071-6b8f-4b97-a20d-1ca3bde3478f" providerId="ADAL" clId="{542DB5A1-32A8-4A6C-8BA6-84C0A6082636}" dt="2023-03-15T19:11:09.614" v="483"/>
          <ac:picMkLst>
            <pc:docMk/>
            <pc:sldMk cId="1399562591" sldId="286"/>
            <ac:picMk id="1029" creationId="{8B6BE90F-1ECB-B15E-D404-BE3D02C1B0C4}"/>
          </ac:picMkLst>
        </pc:picChg>
      </pc:sldChg>
      <pc:sldChg chg="addSp delSp modSp new del mod">
        <pc:chgData name="Danielle Wieczorek" userId="9a96e071-6b8f-4b97-a20d-1ca3bde3478f" providerId="ADAL" clId="{542DB5A1-32A8-4A6C-8BA6-84C0A6082636}" dt="2023-03-16T14:24:18.113" v="1897" actId="47"/>
        <pc:sldMkLst>
          <pc:docMk/>
          <pc:sldMk cId="3409307636" sldId="287"/>
        </pc:sldMkLst>
        <pc:spChg chg="mod">
          <ac:chgData name="Danielle Wieczorek" userId="9a96e071-6b8f-4b97-a20d-1ca3bde3478f" providerId="ADAL" clId="{542DB5A1-32A8-4A6C-8BA6-84C0A6082636}" dt="2023-03-16T14:20:00.925" v="1728" actId="20577"/>
          <ac:spMkLst>
            <pc:docMk/>
            <pc:sldMk cId="3409307636" sldId="287"/>
            <ac:spMk id="2" creationId="{62D0F549-6FE2-320A-6B5F-B674CD6EF344}"/>
          </ac:spMkLst>
        </pc:spChg>
        <pc:spChg chg="mod">
          <ac:chgData name="Danielle Wieczorek" userId="9a96e071-6b8f-4b97-a20d-1ca3bde3478f" providerId="ADAL" clId="{542DB5A1-32A8-4A6C-8BA6-84C0A6082636}" dt="2023-03-16T14:21:51.842" v="1886" actId="313"/>
          <ac:spMkLst>
            <pc:docMk/>
            <pc:sldMk cId="3409307636" sldId="287"/>
            <ac:spMk id="3" creationId="{AF4C41A9-CE68-03F9-AC87-EF278C112B1D}"/>
          </ac:spMkLst>
        </pc:spChg>
        <pc:spChg chg="mod">
          <ac:chgData name="Danielle Wieczorek" userId="9a96e071-6b8f-4b97-a20d-1ca3bde3478f" providerId="ADAL" clId="{542DB5A1-32A8-4A6C-8BA6-84C0A6082636}" dt="2023-03-16T14:19:36.850" v="1688" actId="20577"/>
          <ac:spMkLst>
            <pc:docMk/>
            <pc:sldMk cId="3409307636" sldId="287"/>
            <ac:spMk id="6" creationId="{37B25319-7747-1C6B-7D39-86440D09575F}"/>
          </ac:spMkLst>
        </pc:spChg>
        <pc:spChg chg="del mod">
          <ac:chgData name="Danielle Wieczorek" userId="9a96e071-6b8f-4b97-a20d-1ca3bde3478f" providerId="ADAL" clId="{542DB5A1-32A8-4A6C-8BA6-84C0A6082636}" dt="2023-03-16T14:23:52.419" v="1887" actId="478"/>
          <ac:spMkLst>
            <pc:docMk/>
            <pc:sldMk cId="3409307636" sldId="287"/>
            <ac:spMk id="7" creationId="{66EA4138-9F93-4BE8-8BF7-B969CDF4CE8B}"/>
          </ac:spMkLst>
        </pc:spChg>
        <pc:spChg chg="add mod">
          <ac:chgData name="Danielle Wieczorek" userId="9a96e071-6b8f-4b97-a20d-1ca3bde3478f" providerId="ADAL" clId="{542DB5A1-32A8-4A6C-8BA6-84C0A6082636}" dt="2023-03-16T14:23:52.419" v="1887" actId="478"/>
          <ac:spMkLst>
            <pc:docMk/>
            <pc:sldMk cId="3409307636" sldId="287"/>
            <ac:spMk id="9" creationId="{13C4A81B-A73B-0E10-8787-CB8FA7E5AB54}"/>
          </ac:spMkLst>
        </pc:spChg>
      </pc:sldChg>
      <pc:sldChg chg="modSp new mod">
        <pc:chgData name="Danielle Wieczorek" userId="9a96e071-6b8f-4b97-a20d-1ca3bde3478f" providerId="ADAL" clId="{542DB5A1-32A8-4A6C-8BA6-84C0A6082636}" dt="2023-03-21T17:11:05.390" v="3795" actId="27636"/>
        <pc:sldMkLst>
          <pc:docMk/>
          <pc:sldMk cId="3632194766" sldId="288"/>
        </pc:sldMkLst>
        <pc:spChg chg="mod">
          <ac:chgData name="Danielle Wieczorek" userId="9a96e071-6b8f-4b97-a20d-1ca3bde3478f" providerId="ADAL" clId="{542DB5A1-32A8-4A6C-8BA6-84C0A6082636}" dt="2023-03-16T14:24:13.736" v="1896" actId="20577"/>
          <ac:spMkLst>
            <pc:docMk/>
            <pc:sldMk cId="3632194766" sldId="288"/>
            <ac:spMk id="2" creationId="{06FF5064-5A46-EF2E-F19C-8695379465E2}"/>
          </ac:spMkLst>
        </pc:spChg>
        <pc:spChg chg="mod">
          <ac:chgData name="Danielle Wieczorek" userId="9a96e071-6b8f-4b97-a20d-1ca3bde3478f" providerId="ADAL" clId="{542DB5A1-32A8-4A6C-8BA6-84C0A6082636}" dt="2023-03-21T17:11:05.390" v="3795" actId="27636"/>
          <ac:spMkLst>
            <pc:docMk/>
            <pc:sldMk cId="3632194766" sldId="288"/>
            <ac:spMk id="3" creationId="{670160E5-9DF1-29E2-AD3F-E35E5C5602CF}"/>
          </ac:spMkLst>
        </pc:spChg>
        <pc:spChg chg="mod">
          <ac:chgData name="Danielle Wieczorek" userId="9a96e071-6b8f-4b97-a20d-1ca3bde3478f" providerId="ADAL" clId="{542DB5A1-32A8-4A6C-8BA6-84C0A6082636}" dt="2023-03-16T14:25:09.735" v="1980" actId="20577"/>
          <ac:spMkLst>
            <pc:docMk/>
            <pc:sldMk cId="3632194766" sldId="288"/>
            <ac:spMk id="4" creationId="{F656647B-0350-2A9C-C6B0-22CF12D76C50}"/>
          </ac:spMkLst>
        </pc:spChg>
      </pc:sldChg>
      <pc:sldChg chg="modSp new mod">
        <pc:chgData name="Danielle Wieczorek" userId="9a96e071-6b8f-4b97-a20d-1ca3bde3478f" providerId="ADAL" clId="{542DB5A1-32A8-4A6C-8BA6-84C0A6082636}" dt="2023-04-07T14:31:56.699" v="11231" actId="1076"/>
        <pc:sldMkLst>
          <pc:docMk/>
          <pc:sldMk cId="2403286510" sldId="289"/>
        </pc:sldMkLst>
        <pc:spChg chg="mod">
          <ac:chgData name="Danielle Wieczorek" userId="9a96e071-6b8f-4b97-a20d-1ca3bde3478f" providerId="ADAL" clId="{542DB5A1-32A8-4A6C-8BA6-84C0A6082636}" dt="2023-04-07T14:31:56.699" v="11231" actId="1076"/>
          <ac:spMkLst>
            <pc:docMk/>
            <pc:sldMk cId="2403286510" sldId="289"/>
            <ac:spMk id="2" creationId="{6FF1FA7D-3AAB-51DC-30E7-184DE4D41A53}"/>
          </ac:spMkLst>
        </pc:spChg>
        <pc:spChg chg="mod">
          <ac:chgData name="Danielle Wieczorek" userId="9a96e071-6b8f-4b97-a20d-1ca3bde3478f" providerId="ADAL" clId="{542DB5A1-32A8-4A6C-8BA6-84C0A6082636}" dt="2023-03-16T15:35:00.508" v="2167" actId="14100"/>
          <ac:spMkLst>
            <pc:docMk/>
            <pc:sldMk cId="2403286510" sldId="289"/>
            <ac:spMk id="3" creationId="{E87F069D-96B5-6AF6-5B0C-024879705ED1}"/>
          </ac:spMkLst>
        </pc:spChg>
      </pc:sldChg>
      <pc:sldChg chg="modSp new mod">
        <pc:chgData name="Danielle Wieczorek" userId="9a96e071-6b8f-4b97-a20d-1ca3bde3478f" providerId="ADAL" clId="{542DB5A1-32A8-4A6C-8BA6-84C0A6082636}" dt="2023-03-16T15:35:04.909" v="2168" actId="14100"/>
        <pc:sldMkLst>
          <pc:docMk/>
          <pc:sldMk cId="2356077051" sldId="290"/>
        </pc:sldMkLst>
        <pc:spChg chg="mod">
          <ac:chgData name="Danielle Wieczorek" userId="9a96e071-6b8f-4b97-a20d-1ca3bde3478f" providerId="ADAL" clId="{542DB5A1-32A8-4A6C-8BA6-84C0A6082636}" dt="2023-03-16T15:35:04.909" v="2168" actId="14100"/>
          <ac:spMkLst>
            <pc:docMk/>
            <pc:sldMk cId="2356077051" sldId="290"/>
            <ac:spMk id="3" creationId="{A63D2954-9D22-A047-E587-11679797432E}"/>
          </ac:spMkLst>
        </pc:spChg>
      </pc:sldChg>
      <pc:sldChg chg="modSp new mod">
        <pc:chgData name="Danielle Wieczorek" userId="9a96e071-6b8f-4b97-a20d-1ca3bde3478f" providerId="ADAL" clId="{542DB5A1-32A8-4A6C-8BA6-84C0A6082636}" dt="2023-03-16T15:35:08.428" v="2169" actId="14100"/>
        <pc:sldMkLst>
          <pc:docMk/>
          <pc:sldMk cId="3985735734" sldId="291"/>
        </pc:sldMkLst>
        <pc:spChg chg="mod">
          <ac:chgData name="Danielle Wieczorek" userId="9a96e071-6b8f-4b97-a20d-1ca3bde3478f" providerId="ADAL" clId="{542DB5A1-32A8-4A6C-8BA6-84C0A6082636}" dt="2023-03-16T15:35:08.428" v="2169" actId="14100"/>
          <ac:spMkLst>
            <pc:docMk/>
            <pc:sldMk cId="3985735734" sldId="291"/>
            <ac:spMk id="3" creationId="{8B934C64-4111-9747-BA4B-58A3937F401D}"/>
          </ac:spMkLst>
        </pc:spChg>
      </pc:sldChg>
      <pc:sldChg chg="modSp new del mod">
        <pc:chgData name="Danielle Wieczorek" userId="9a96e071-6b8f-4b97-a20d-1ca3bde3478f" providerId="ADAL" clId="{542DB5A1-32A8-4A6C-8BA6-84C0A6082636}" dt="2023-03-21T19:43:15.902" v="6451" actId="47"/>
        <pc:sldMkLst>
          <pc:docMk/>
          <pc:sldMk cId="3247216821" sldId="292"/>
        </pc:sldMkLst>
        <pc:spChg chg="mod">
          <ac:chgData name="Danielle Wieczorek" userId="9a96e071-6b8f-4b97-a20d-1ca3bde3478f" providerId="ADAL" clId="{542DB5A1-32A8-4A6C-8BA6-84C0A6082636}" dt="2023-03-16T15:35:12.111" v="2170" actId="14100"/>
          <ac:spMkLst>
            <pc:docMk/>
            <pc:sldMk cId="3247216821" sldId="292"/>
            <ac:spMk id="3" creationId="{04788272-4A70-4C37-117C-C8FCD3119714}"/>
          </ac:spMkLst>
        </pc:spChg>
      </pc:sldChg>
      <pc:sldChg chg="modSp new mod">
        <pc:chgData name="Danielle Wieczorek" userId="9a96e071-6b8f-4b97-a20d-1ca3bde3478f" providerId="ADAL" clId="{542DB5A1-32A8-4A6C-8BA6-84C0A6082636}" dt="2023-03-16T15:35:16.426" v="2171" actId="14100"/>
        <pc:sldMkLst>
          <pc:docMk/>
          <pc:sldMk cId="1713300533" sldId="293"/>
        </pc:sldMkLst>
        <pc:spChg chg="mod">
          <ac:chgData name="Danielle Wieczorek" userId="9a96e071-6b8f-4b97-a20d-1ca3bde3478f" providerId="ADAL" clId="{542DB5A1-32A8-4A6C-8BA6-84C0A6082636}" dt="2023-03-16T15:35:16.426" v="2171" actId="14100"/>
          <ac:spMkLst>
            <pc:docMk/>
            <pc:sldMk cId="1713300533" sldId="293"/>
            <ac:spMk id="3" creationId="{E598C484-44D6-19D2-A6DD-EDF18957CAAD}"/>
          </ac:spMkLst>
        </pc:spChg>
      </pc:sldChg>
      <pc:sldChg chg="modSp new mod">
        <pc:chgData name="Danielle Wieczorek" userId="9a96e071-6b8f-4b97-a20d-1ca3bde3478f" providerId="ADAL" clId="{542DB5A1-32A8-4A6C-8BA6-84C0A6082636}" dt="2023-04-07T14:23:45.707" v="11104" actId="27636"/>
        <pc:sldMkLst>
          <pc:docMk/>
          <pc:sldMk cId="3365095294" sldId="294"/>
        </pc:sldMkLst>
        <pc:spChg chg="mod">
          <ac:chgData name="Danielle Wieczorek" userId="9a96e071-6b8f-4b97-a20d-1ca3bde3478f" providerId="ADAL" clId="{542DB5A1-32A8-4A6C-8BA6-84C0A6082636}" dt="2023-04-07T14:23:22.080" v="11091" actId="20577"/>
          <ac:spMkLst>
            <pc:docMk/>
            <pc:sldMk cId="3365095294" sldId="294"/>
            <ac:spMk id="2" creationId="{14E50E68-BE56-D96B-8395-89071507DD23}"/>
          </ac:spMkLst>
        </pc:spChg>
        <pc:spChg chg="mod">
          <ac:chgData name="Danielle Wieczorek" userId="9a96e071-6b8f-4b97-a20d-1ca3bde3478f" providerId="ADAL" clId="{542DB5A1-32A8-4A6C-8BA6-84C0A6082636}" dt="2023-03-21T17:11:05.405" v="3796" actId="27636"/>
          <ac:spMkLst>
            <pc:docMk/>
            <pc:sldMk cId="3365095294" sldId="294"/>
            <ac:spMk id="3" creationId="{7CE355DA-0023-3E85-3CF9-2AF95FA94E2F}"/>
          </ac:spMkLst>
        </pc:spChg>
        <pc:spChg chg="mod">
          <ac:chgData name="Danielle Wieczorek" userId="9a96e071-6b8f-4b97-a20d-1ca3bde3478f" providerId="ADAL" clId="{542DB5A1-32A8-4A6C-8BA6-84C0A6082636}" dt="2023-04-07T14:23:45.707" v="11104" actId="27636"/>
          <ac:spMkLst>
            <pc:docMk/>
            <pc:sldMk cId="3365095294" sldId="294"/>
            <ac:spMk id="4" creationId="{10918EDA-7BD5-4E5F-9AFF-D6E4C7D02D85}"/>
          </ac:spMkLst>
        </pc:spChg>
      </pc:sldChg>
      <pc:sldChg chg="addSp delSp modSp new mod">
        <pc:chgData name="Danielle Wieczorek" userId="9a96e071-6b8f-4b97-a20d-1ca3bde3478f" providerId="ADAL" clId="{542DB5A1-32A8-4A6C-8BA6-84C0A6082636}" dt="2023-03-23T14:41:56.733" v="6669" actId="20577"/>
        <pc:sldMkLst>
          <pc:docMk/>
          <pc:sldMk cId="2494792785" sldId="295"/>
        </pc:sldMkLst>
        <pc:spChg chg="mod">
          <ac:chgData name="Danielle Wieczorek" userId="9a96e071-6b8f-4b97-a20d-1ca3bde3478f" providerId="ADAL" clId="{542DB5A1-32A8-4A6C-8BA6-84C0A6082636}" dt="2023-03-21T18:29:04.310" v="4759" actId="20577"/>
          <ac:spMkLst>
            <pc:docMk/>
            <pc:sldMk cId="2494792785" sldId="295"/>
            <ac:spMk id="2" creationId="{9FBA6142-2086-599A-3DBC-D0E62A30D1D2}"/>
          </ac:spMkLst>
        </pc:spChg>
        <pc:spChg chg="mod">
          <ac:chgData name="Danielle Wieczorek" userId="9a96e071-6b8f-4b97-a20d-1ca3bde3478f" providerId="ADAL" clId="{542DB5A1-32A8-4A6C-8BA6-84C0A6082636}" dt="2023-03-21T17:11:05.313" v="3791" actId="27636"/>
          <ac:spMkLst>
            <pc:docMk/>
            <pc:sldMk cId="2494792785" sldId="295"/>
            <ac:spMk id="3" creationId="{96B19CCB-23B2-6029-E07D-A20CD53CC85E}"/>
          </ac:spMkLst>
        </pc:spChg>
        <pc:spChg chg="mod">
          <ac:chgData name="Danielle Wieczorek" userId="9a96e071-6b8f-4b97-a20d-1ca3bde3478f" providerId="ADAL" clId="{542DB5A1-32A8-4A6C-8BA6-84C0A6082636}" dt="2023-03-21T19:41:49.934" v="6337" actId="120"/>
          <ac:spMkLst>
            <pc:docMk/>
            <pc:sldMk cId="2494792785" sldId="295"/>
            <ac:spMk id="4" creationId="{623F290C-3211-7F3F-0F4F-F208AE674057}"/>
          </ac:spMkLst>
        </pc:spChg>
        <pc:graphicFrameChg chg="add del mod modGraphic">
          <ac:chgData name="Danielle Wieczorek" userId="9a96e071-6b8f-4b97-a20d-1ca3bde3478f" providerId="ADAL" clId="{542DB5A1-32A8-4A6C-8BA6-84C0A6082636}" dt="2023-03-21T18:35:18.945" v="4893" actId="478"/>
          <ac:graphicFrameMkLst>
            <pc:docMk/>
            <pc:sldMk cId="2494792785" sldId="295"/>
            <ac:graphicFrameMk id="5" creationId="{EBEFA58F-3D2C-3949-8070-205750AA247B}"/>
          </ac:graphicFrameMkLst>
        </pc:graphicFrameChg>
        <pc:graphicFrameChg chg="add mod modGraphic">
          <ac:chgData name="Danielle Wieczorek" userId="9a96e071-6b8f-4b97-a20d-1ca3bde3478f" providerId="ADAL" clId="{542DB5A1-32A8-4A6C-8BA6-84C0A6082636}" dt="2023-03-23T14:41:56.733" v="6669" actId="20577"/>
          <ac:graphicFrameMkLst>
            <pc:docMk/>
            <pc:sldMk cId="2494792785" sldId="295"/>
            <ac:graphicFrameMk id="6" creationId="{0C1DE49D-329C-0E88-B55E-B30911081916}"/>
          </ac:graphicFrameMkLst>
        </pc:graphicFrameChg>
      </pc:sldChg>
      <pc:sldChg chg="modSp new mod">
        <pc:chgData name="Danielle Wieczorek" userId="9a96e071-6b8f-4b97-a20d-1ca3bde3478f" providerId="ADAL" clId="{542DB5A1-32A8-4A6C-8BA6-84C0A6082636}" dt="2023-03-24T20:27:41.193" v="10156" actId="15"/>
        <pc:sldMkLst>
          <pc:docMk/>
          <pc:sldMk cId="2459699921" sldId="296"/>
        </pc:sldMkLst>
        <pc:spChg chg="mod">
          <ac:chgData name="Danielle Wieczorek" userId="9a96e071-6b8f-4b97-a20d-1ca3bde3478f" providerId="ADAL" clId="{542DB5A1-32A8-4A6C-8BA6-84C0A6082636}" dt="2023-03-24T16:41:34.560" v="9450" actId="20577"/>
          <ac:spMkLst>
            <pc:docMk/>
            <pc:sldMk cId="2459699921" sldId="296"/>
            <ac:spMk id="2" creationId="{443D41DB-3505-202A-6CAD-C23E90AF243D}"/>
          </ac:spMkLst>
        </pc:spChg>
        <pc:spChg chg="mod">
          <ac:chgData name="Danielle Wieczorek" userId="9a96e071-6b8f-4b97-a20d-1ca3bde3478f" providerId="ADAL" clId="{542DB5A1-32A8-4A6C-8BA6-84C0A6082636}" dt="2023-03-21T17:11:05.319" v="3792" actId="27636"/>
          <ac:spMkLst>
            <pc:docMk/>
            <pc:sldMk cId="2459699921" sldId="296"/>
            <ac:spMk id="3" creationId="{BEFBE376-C055-9917-6C6D-4758BFDAC698}"/>
          </ac:spMkLst>
        </pc:spChg>
        <pc:spChg chg="mod">
          <ac:chgData name="Danielle Wieczorek" userId="9a96e071-6b8f-4b97-a20d-1ca3bde3478f" providerId="ADAL" clId="{542DB5A1-32A8-4A6C-8BA6-84C0A6082636}" dt="2023-03-24T20:27:41.193" v="10156" actId="15"/>
          <ac:spMkLst>
            <pc:docMk/>
            <pc:sldMk cId="2459699921" sldId="296"/>
            <ac:spMk id="4" creationId="{BE105839-A8AB-558F-EED5-A37996F503A7}"/>
          </ac:spMkLst>
        </pc:spChg>
      </pc:sldChg>
      <pc:sldChg chg="addSp delSp modSp new mod ord modNotesTx">
        <pc:chgData name="Danielle Wieczorek" userId="9a96e071-6b8f-4b97-a20d-1ca3bde3478f" providerId="ADAL" clId="{542DB5A1-32A8-4A6C-8BA6-84C0A6082636}" dt="2023-03-24T16:34:32.228" v="8702"/>
        <pc:sldMkLst>
          <pc:docMk/>
          <pc:sldMk cId="1243520049" sldId="297"/>
        </pc:sldMkLst>
        <pc:spChg chg="mod">
          <ac:chgData name="Danielle Wieczorek" userId="9a96e071-6b8f-4b97-a20d-1ca3bde3478f" providerId="ADAL" clId="{542DB5A1-32A8-4A6C-8BA6-84C0A6082636}" dt="2023-03-21T19:43:23.726" v="6474" actId="20577"/>
          <ac:spMkLst>
            <pc:docMk/>
            <pc:sldMk cId="1243520049" sldId="297"/>
            <ac:spMk id="2" creationId="{7DF963B1-A017-5879-EE56-1DD71B443B4D}"/>
          </ac:spMkLst>
        </pc:spChg>
        <pc:spChg chg="mod">
          <ac:chgData name="Danielle Wieczorek" userId="9a96e071-6b8f-4b97-a20d-1ca3bde3478f" providerId="ADAL" clId="{542DB5A1-32A8-4A6C-8BA6-84C0A6082636}" dt="2023-03-21T17:11:05.327" v="3793" actId="27636"/>
          <ac:spMkLst>
            <pc:docMk/>
            <pc:sldMk cId="1243520049" sldId="297"/>
            <ac:spMk id="3" creationId="{E0198E62-8026-B378-383F-48A90F522880}"/>
          </ac:spMkLst>
        </pc:spChg>
        <pc:spChg chg="mod">
          <ac:chgData name="Danielle Wieczorek" userId="9a96e071-6b8f-4b97-a20d-1ca3bde3478f" providerId="ADAL" clId="{542DB5A1-32A8-4A6C-8BA6-84C0A6082636}" dt="2023-03-24T16:33:51.069" v="8675" actId="20577"/>
          <ac:spMkLst>
            <pc:docMk/>
            <pc:sldMk cId="1243520049" sldId="297"/>
            <ac:spMk id="4" creationId="{E88ACB68-A08A-F8CE-070E-272AB500ACFF}"/>
          </ac:spMkLst>
        </pc:spChg>
        <pc:picChg chg="add del mod">
          <ac:chgData name="Danielle Wieczorek" userId="9a96e071-6b8f-4b97-a20d-1ca3bde3478f" providerId="ADAL" clId="{542DB5A1-32A8-4A6C-8BA6-84C0A6082636}" dt="2023-03-24T16:33:57.515" v="8676" actId="478"/>
          <ac:picMkLst>
            <pc:docMk/>
            <pc:sldMk cId="1243520049" sldId="297"/>
            <ac:picMk id="6" creationId="{A92F5EF7-1197-4C86-624B-3E9A9F26D440}"/>
          </ac:picMkLst>
        </pc:picChg>
        <pc:picChg chg="add del mod">
          <ac:chgData name="Danielle Wieczorek" userId="9a96e071-6b8f-4b97-a20d-1ca3bde3478f" providerId="ADAL" clId="{542DB5A1-32A8-4A6C-8BA6-84C0A6082636}" dt="2023-03-24T16:34:00.689" v="8677" actId="478"/>
          <ac:picMkLst>
            <pc:docMk/>
            <pc:sldMk cId="1243520049" sldId="297"/>
            <ac:picMk id="8" creationId="{FE60FCD0-99FC-F2FB-1921-A5785D25A87A}"/>
          </ac:picMkLst>
        </pc:picChg>
        <pc:picChg chg="add mod">
          <ac:chgData name="Danielle Wieczorek" userId="9a96e071-6b8f-4b97-a20d-1ca3bde3478f" providerId="ADAL" clId="{542DB5A1-32A8-4A6C-8BA6-84C0A6082636}" dt="2023-03-24T14:02:34.715" v="8042" actId="1076"/>
          <ac:picMkLst>
            <pc:docMk/>
            <pc:sldMk cId="1243520049" sldId="297"/>
            <ac:picMk id="10" creationId="{B468E369-6828-07F7-DECC-C5CE83A8473B}"/>
          </ac:picMkLst>
        </pc:picChg>
        <pc:picChg chg="add mod">
          <ac:chgData name="Danielle Wieczorek" userId="9a96e071-6b8f-4b97-a20d-1ca3bde3478f" providerId="ADAL" clId="{542DB5A1-32A8-4A6C-8BA6-84C0A6082636}" dt="2023-03-24T16:34:06.542" v="8678" actId="1076"/>
          <ac:picMkLst>
            <pc:docMk/>
            <pc:sldMk cId="1243520049" sldId="297"/>
            <ac:picMk id="12" creationId="{BD1F0DDC-405C-9945-6843-F7C201276C38}"/>
          </ac:picMkLst>
        </pc:picChg>
        <pc:picChg chg="add mod">
          <ac:chgData name="Danielle Wieczorek" userId="9a96e071-6b8f-4b97-a20d-1ca3bde3478f" providerId="ADAL" clId="{542DB5A1-32A8-4A6C-8BA6-84C0A6082636}" dt="2023-03-24T16:34:10.225" v="8679" actId="1076"/>
          <ac:picMkLst>
            <pc:docMk/>
            <pc:sldMk cId="1243520049" sldId="297"/>
            <ac:picMk id="14" creationId="{5BA7C6F2-0D7E-368A-3DB3-64A49077AAFE}"/>
          </ac:picMkLst>
        </pc:picChg>
      </pc:sldChg>
      <pc:sldChg chg="new del">
        <pc:chgData name="Danielle Wieczorek" userId="9a96e071-6b8f-4b97-a20d-1ca3bde3478f" providerId="ADAL" clId="{542DB5A1-32A8-4A6C-8BA6-84C0A6082636}" dt="2023-03-16T16:13:26.104" v="2177" actId="47"/>
        <pc:sldMkLst>
          <pc:docMk/>
          <pc:sldMk cId="2467835600" sldId="298"/>
        </pc:sldMkLst>
      </pc:sldChg>
      <pc:sldChg chg="modSp new mod">
        <pc:chgData name="Danielle Wieczorek" userId="9a96e071-6b8f-4b97-a20d-1ca3bde3478f" providerId="ADAL" clId="{542DB5A1-32A8-4A6C-8BA6-84C0A6082636}" dt="2023-04-07T13:33:10.044" v="10767" actId="20577"/>
        <pc:sldMkLst>
          <pc:docMk/>
          <pc:sldMk cId="2837445006" sldId="298"/>
        </pc:sldMkLst>
        <pc:spChg chg="mod">
          <ac:chgData name="Danielle Wieczorek" userId="9a96e071-6b8f-4b97-a20d-1ca3bde3478f" providerId="ADAL" clId="{542DB5A1-32A8-4A6C-8BA6-84C0A6082636}" dt="2023-04-07T13:22:35.756" v="10171" actId="20577"/>
          <ac:spMkLst>
            <pc:docMk/>
            <pc:sldMk cId="2837445006" sldId="298"/>
            <ac:spMk id="2" creationId="{CD20497F-5CF2-2222-17F0-97F7AC24B51F}"/>
          </ac:spMkLst>
        </pc:spChg>
        <pc:spChg chg="mod">
          <ac:chgData name="Danielle Wieczorek" userId="9a96e071-6b8f-4b97-a20d-1ca3bde3478f" providerId="ADAL" clId="{542DB5A1-32A8-4A6C-8BA6-84C0A6082636}" dt="2023-03-21T17:11:05.335" v="3794" actId="27636"/>
          <ac:spMkLst>
            <pc:docMk/>
            <pc:sldMk cId="2837445006" sldId="298"/>
            <ac:spMk id="3" creationId="{A5AD94CE-4C02-5A23-F407-E87AB7E04D0F}"/>
          </ac:spMkLst>
        </pc:spChg>
        <pc:spChg chg="mod">
          <ac:chgData name="Danielle Wieczorek" userId="9a96e071-6b8f-4b97-a20d-1ca3bde3478f" providerId="ADAL" clId="{542DB5A1-32A8-4A6C-8BA6-84C0A6082636}" dt="2023-04-07T13:33:10.044" v="10767" actId="20577"/>
          <ac:spMkLst>
            <pc:docMk/>
            <pc:sldMk cId="2837445006" sldId="298"/>
            <ac:spMk id="4" creationId="{83C3E2C7-EA1F-87E9-AE0A-87798D523BAE}"/>
          </ac:spMkLst>
        </pc:spChg>
      </pc:sldChg>
      <pc:sldChg chg="modSp new mod">
        <pc:chgData name="Danielle Wieczorek" userId="9a96e071-6b8f-4b97-a20d-1ca3bde3478f" providerId="ADAL" clId="{542DB5A1-32A8-4A6C-8BA6-84C0A6082636}" dt="2023-03-21T17:11:05.421" v="3797" actId="27636"/>
        <pc:sldMkLst>
          <pc:docMk/>
          <pc:sldMk cId="3087350342" sldId="299"/>
        </pc:sldMkLst>
        <pc:spChg chg="mod">
          <ac:chgData name="Danielle Wieczorek" userId="9a96e071-6b8f-4b97-a20d-1ca3bde3478f" providerId="ADAL" clId="{542DB5A1-32A8-4A6C-8BA6-84C0A6082636}" dt="2023-03-21T16:02:02.006" v="2390"/>
          <ac:spMkLst>
            <pc:docMk/>
            <pc:sldMk cId="3087350342" sldId="299"/>
            <ac:spMk id="2" creationId="{DA029ABB-E309-0E64-C1E5-B350E8DC1246}"/>
          </ac:spMkLst>
        </pc:spChg>
        <pc:spChg chg="mod">
          <ac:chgData name="Danielle Wieczorek" userId="9a96e071-6b8f-4b97-a20d-1ca3bde3478f" providerId="ADAL" clId="{542DB5A1-32A8-4A6C-8BA6-84C0A6082636}" dt="2023-03-21T17:11:05.421" v="3797" actId="27636"/>
          <ac:spMkLst>
            <pc:docMk/>
            <pc:sldMk cId="3087350342" sldId="299"/>
            <ac:spMk id="3" creationId="{B3423AA2-D940-939C-BD75-8AC71552A9FB}"/>
          </ac:spMkLst>
        </pc:spChg>
        <pc:spChg chg="mod">
          <ac:chgData name="Danielle Wieczorek" userId="9a96e071-6b8f-4b97-a20d-1ca3bde3478f" providerId="ADAL" clId="{542DB5A1-32A8-4A6C-8BA6-84C0A6082636}" dt="2023-03-21T16:54:46.080" v="3227" actId="27636"/>
          <ac:spMkLst>
            <pc:docMk/>
            <pc:sldMk cId="3087350342" sldId="299"/>
            <ac:spMk id="4" creationId="{CD8EF17D-248F-D8AB-2E0A-5D3496210838}"/>
          </ac:spMkLst>
        </pc:spChg>
      </pc:sldChg>
      <pc:sldChg chg="modSp new mod">
        <pc:chgData name="Danielle Wieczorek" userId="9a96e071-6b8f-4b97-a20d-1ca3bde3478f" providerId="ADAL" clId="{542DB5A1-32A8-4A6C-8BA6-84C0A6082636}" dt="2023-04-07T14:24:28.972" v="11131" actId="20577"/>
        <pc:sldMkLst>
          <pc:docMk/>
          <pc:sldMk cId="860372155" sldId="300"/>
        </pc:sldMkLst>
        <pc:spChg chg="mod">
          <ac:chgData name="Danielle Wieczorek" userId="9a96e071-6b8f-4b97-a20d-1ca3bde3478f" providerId="ADAL" clId="{542DB5A1-32A8-4A6C-8BA6-84C0A6082636}" dt="2023-03-21T17:08:35.206" v="3646" actId="20577"/>
          <ac:spMkLst>
            <pc:docMk/>
            <pc:sldMk cId="860372155" sldId="300"/>
            <ac:spMk id="2" creationId="{8100513F-A03D-AA76-E8DB-310EE07337DA}"/>
          </ac:spMkLst>
        </pc:spChg>
        <pc:spChg chg="mod">
          <ac:chgData name="Danielle Wieczorek" userId="9a96e071-6b8f-4b97-a20d-1ca3bde3478f" providerId="ADAL" clId="{542DB5A1-32A8-4A6C-8BA6-84C0A6082636}" dt="2023-03-21T17:11:05.434" v="3798" actId="27636"/>
          <ac:spMkLst>
            <pc:docMk/>
            <pc:sldMk cId="860372155" sldId="300"/>
            <ac:spMk id="3" creationId="{A4C9696D-7D61-158F-0154-5B23CE4C6F7D}"/>
          </ac:spMkLst>
        </pc:spChg>
        <pc:spChg chg="mod">
          <ac:chgData name="Danielle Wieczorek" userId="9a96e071-6b8f-4b97-a20d-1ca3bde3478f" providerId="ADAL" clId="{542DB5A1-32A8-4A6C-8BA6-84C0A6082636}" dt="2023-04-07T14:24:28.972" v="11131" actId="20577"/>
          <ac:spMkLst>
            <pc:docMk/>
            <pc:sldMk cId="860372155" sldId="300"/>
            <ac:spMk id="4" creationId="{F1664D76-A2B7-29EA-FD8B-A552BD9E3D0A}"/>
          </ac:spMkLst>
        </pc:spChg>
      </pc:sldChg>
      <pc:sldChg chg="addSp delSp modSp new mod">
        <pc:chgData name="Danielle Wieczorek" userId="9a96e071-6b8f-4b97-a20d-1ca3bde3478f" providerId="ADAL" clId="{542DB5A1-32A8-4A6C-8BA6-84C0A6082636}" dt="2023-03-24T15:17:09.644" v="8159" actId="20577"/>
        <pc:sldMkLst>
          <pc:docMk/>
          <pc:sldMk cId="155845446" sldId="301"/>
        </pc:sldMkLst>
        <pc:spChg chg="mod">
          <ac:chgData name="Danielle Wieczorek" userId="9a96e071-6b8f-4b97-a20d-1ca3bde3478f" providerId="ADAL" clId="{542DB5A1-32A8-4A6C-8BA6-84C0A6082636}" dt="2023-03-24T15:17:09.644" v="8159" actId="20577"/>
          <ac:spMkLst>
            <pc:docMk/>
            <pc:sldMk cId="155845446" sldId="301"/>
            <ac:spMk id="2" creationId="{11224702-54C8-4B44-C7D8-75D6A1D352D7}"/>
          </ac:spMkLst>
        </pc:spChg>
        <pc:spChg chg="mod">
          <ac:chgData name="Danielle Wieczorek" userId="9a96e071-6b8f-4b97-a20d-1ca3bde3478f" providerId="ADAL" clId="{542DB5A1-32A8-4A6C-8BA6-84C0A6082636}" dt="2023-03-21T18:20:56.663" v="4752" actId="27636"/>
          <ac:spMkLst>
            <pc:docMk/>
            <pc:sldMk cId="155845446" sldId="301"/>
            <ac:spMk id="3" creationId="{D9B3FDD7-CDC2-B72C-F88C-545F9BD3F7D5}"/>
          </ac:spMkLst>
        </pc:spChg>
        <pc:spChg chg="mod">
          <ac:chgData name="Danielle Wieczorek" userId="9a96e071-6b8f-4b97-a20d-1ca3bde3478f" providerId="ADAL" clId="{542DB5A1-32A8-4A6C-8BA6-84C0A6082636}" dt="2023-03-21T18:19:35.106" v="4675" actId="27636"/>
          <ac:spMkLst>
            <pc:docMk/>
            <pc:sldMk cId="155845446" sldId="301"/>
            <ac:spMk id="4" creationId="{0F556A45-498F-AFA8-06E1-6B0869FCDE0F}"/>
          </ac:spMkLst>
        </pc:spChg>
        <pc:spChg chg="mod">
          <ac:chgData name="Danielle Wieczorek" userId="9a96e071-6b8f-4b97-a20d-1ca3bde3478f" providerId="ADAL" clId="{542DB5A1-32A8-4A6C-8BA6-84C0A6082636}" dt="2023-03-21T17:11:05.287" v="3790" actId="27636"/>
          <ac:spMkLst>
            <pc:docMk/>
            <pc:sldMk cId="155845446" sldId="301"/>
            <ac:spMk id="5" creationId="{70A4CDCF-00F4-4E19-D60C-F531ED342F9E}"/>
          </ac:spMkLst>
        </pc:spChg>
        <pc:spChg chg="mod">
          <ac:chgData name="Danielle Wieczorek" userId="9a96e071-6b8f-4b97-a20d-1ca3bde3478f" providerId="ADAL" clId="{542DB5A1-32A8-4A6C-8BA6-84C0A6082636}" dt="2023-03-21T18:18:16.852" v="4658" actId="122"/>
          <ac:spMkLst>
            <pc:docMk/>
            <pc:sldMk cId="155845446" sldId="301"/>
            <ac:spMk id="6" creationId="{E6E162C5-EE05-70EC-86F7-E04FF415CF3B}"/>
          </ac:spMkLst>
        </pc:spChg>
        <pc:spChg chg="mod">
          <ac:chgData name="Danielle Wieczorek" userId="9a96e071-6b8f-4b97-a20d-1ca3bde3478f" providerId="ADAL" clId="{542DB5A1-32A8-4A6C-8BA6-84C0A6082636}" dt="2023-03-21T18:18:16.852" v="4658" actId="122"/>
          <ac:spMkLst>
            <pc:docMk/>
            <pc:sldMk cId="155845446" sldId="301"/>
            <ac:spMk id="7" creationId="{CA541C71-0CD8-3A65-C202-5039B042A13B}"/>
          </ac:spMkLst>
        </pc:spChg>
        <pc:spChg chg="add mod">
          <ac:chgData name="Danielle Wieczorek" userId="9a96e071-6b8f-4b97-a20d-1ca3bde3478f" providerId="ADAL" clId="{542DB5A1-32A8-4A6C-8BA6-84C0A6082636}" dt="2023-03-21T18:19:37.549" v="4677" actId="27636"/>
          <ac:spMkLst>
            <pc:docMk/>
            <pc:sldMk cId="155845446" sldId="301"/>
            <ac:spMk id="9" creationId="{D2FF25B5-593E-4682-4111-06A0BE535586}"/>
          </ac:spMkLst>
        </pc:spChg>
        <pc:spChg chg="add mod">
          <ac:chgData name="Danielle Wieczorek" userId="9a96e071-6b8f-4b97-a20d-1ca3bde3478f" providerId="ADAL" clId="{542DB5A1-32A8-4A6C-8BA6-84C0A6082636}" dt="2023-03-21T18:18:16.852" v="4658" actId="122"/>
          <ac:spMkLst>
            <pc:docMk/>
            <pc:sldMk cId="155845446" sldId="301"/>
            <ac:spMk id="10" creationId="{0CF0F65D-3704-4F10-0417-562511077DBB}"/>
          </ac:spMkLst>
        </pc:spChg>
        <pc:picChg chg="add del mod">
          <ac:chgData name="Danielle Wieczorek" userId="9a96e071-6b8f-4b97-a20d-1ca3bde3478f" providerId="ADAL" clId="{542DB5A1-32A8-4A6C-8BA6-84C0A6082636}" dt="2023-03-21T17:11:52.731" v="3801" actId="478"/>
          <ac:picMkLst>
            <pc:docMk/>
            <pc:sldMk cId="155845446" sldId="301"/>
            <ac:picMk id="8" creationId="{D7A80C8E-8354-F4E1-46F7-8F86A3DBE5E4}"/>
          </ac:picMkLst>
        </pc:picChg>
      </pc:sldChg>
      <pc:sldChg chg="modSp new mod">
        <pc:chgData name="Danielle Wieczorek" userId="9a96e071-6b8f-4b97-a20d-1ca3bde3478f" providerId="ADAL" clId="{542DB5A1-32A8-4A6C-8BA6-84C0A6082636}" dt="2023-03-23T15:32:18.403" v="7570" actId="20577"/>
        <pc:sldMkLst>
          <pc:docMk/>
          <pc:sldMk cId="2389395345" sldId="302"/>
        </pc:sldMkLst>
        <pc:spChg chg="mod">
          <ac:chgData name="Danielle Wieczorek" userId="9a96e071-6b8f-4b97-a20d-1ca3bde3478f" providerId="ADAL" clId="{542DB5A1-32A8-4A6C-8BA6-84C0A6082636}" dt="2023-03-21T19:42:29.813" v="6368" actId="20577"/>
          <ac:spMkLst>
            <pc:docMk/>
            <pc:sldMk cId="2389395345" sldId="302"/>
            <ac:spMk id="2" creationId="{AE50AEDC-9915-9C36-44F4-7436BE6E34A1}"/>
          </ac:spMkLst>
        </pc:spChg>
        <pc:spChg chg="mod">
          <ac:chgData name="Danielle Wieczorek" userId="9a96e071-6b8f-4b97-a20d-1ca3bde3478f" providerId="ADAL" clId="{542DB5A1-32A8-4A6C-8BA6-84C0A6082636}" dt="2023-03-23T15:04:12.598" v="7438" actId="27636"/>
          <ac:spMkLst>
            <pc:docMk/>
            <pc:sldMk cId="2389395345" sldId="302"/>
            <ac:spMk id="3" creationId="{74F57DAE-6AC5-B491-E4ED-2E76FC8ECB1A}"/>
          </ac:spMkLst>
        </pc:spChg>
        <pc:spChg chg="mod">
          <ac:chgData name="Danielle Wieczorek" userId="9a96e071-6b8f-4b97-a20d-1ca3bde3478f" providerId="ADAL" clId="{542DB5A1-32A8-4A6C-8BA6-84C0A6082636}" dt="2023-03-23T15:32:18.403" v="7570" actId="20577"/>
          <ac:spMkLst>
            <pc:docMk/>
            <pc:sldMk cId="2389395345" sldId="302"/>
            <ac:spMk id="4" creationId="{29BF6915-C0C2-3FA8-B581-1D0F24085F3A}"/>
          </ac:spMkLst>
        </pc:spChg>
      </pc:sldChg>
      <pc:sldChg chg="addSp modSp add mod ord modNotesTx">
        <pc:chgData name="Danielle Wieczorek" userId="9a96e071-6b8f-4b97-a20d-1ca3bde3478f" providerId="ADAL" clId="{542DB5A1-32A8-4A6C-8BA6-84C0A6082636}" dt="2023-03-23T15:36:16.248" v="7999" actId="20577"/>
        <pc:sldMkLst>
          <pc:docMk/>
          <pc:sldMk cId="3669141681" sldId="303"/>
        </pc:sldMkLst>
        <pc:spChg chg="mod">
          <ac:chgData name="Danielle Wieczorek" userId="9a96e071-6b8f-4b97-a20d-1ca3bde3478f" providerId="ADAL" clId="{542DB5A1-32A8-4A6C-8BA6-84C0A6082636}" dt="2023-03-23T15:04:12.515" v="7437" actId="27636"/>
          <ac:spMkLst>
            <pc:docMk/>
            <pc:sldMk cId="3669141681" sldId="303"/>
            <ac:spMk id="3" creationId="{74F57DAE-6AC5-B491-E4ED-2E76FC8ECB1A}"/>
          </ac:spMkLst>
        </pc:spChg>
        <pc:spChg chg="mod">
          <ac:chgData name="Danielle Wieczorek" userId="9a96e071-6b8f-4b97-a20d-1ca3bde3478f" providerId="ADAL" clId="{542DB5A1-32A8-4A6C-8BA6-84C0A6082636}" dt="2023-03-23T15:36:16.248" v="7999" actId="20577"/>
          <ac:spMkLst>
            <pc:docMk/>
            <pc:sldMk cId="3669141681" sldId="303"/>
            <ac:spMk id="4" creationId="{29BF6915-C0C2-3FA8-B581-1D0F24085F3A}"/>
          </ac:spMkLst>
        </pc:spChg>
        <pc:picChg chg="add mod">
          <ac:chgData name="Danielle Wieczorek" userId="9a96e071-6b8f-4b97-a20d-1ca3bde3478f" providerId="ADAL" clId="{542DB5A1-32A8-4A6C-8BA6-84C0A6082636}" dt="2023-03-23T15:35:54.830" v="7953" actId="1076"/>
          <ac:picMkLst>
            <pc:docMk/>
            <pc:sldMk cId="3669141681" sldId="303"/>
            <ac:picMk id="6" creationId="{BC87976D-6DC0-D260-DCED-FDFF7DCF7E47}"/>
          </ac:picMkLst>
        </pc:picChg>
      </pc:sldChg>
      <pc:sldChg chg="addSp delSp modSp new mod">
        <pc:chgData name="Danielle Wieczorek" userId="9a96e071-6b8f-4b97-a20d-1ca3bde3478f" providerId="ADAL" clId="{542DB5A1-32A8-4A6C-8BA6-84C0A6082636}" dt="2023-03-24T16:39:16.485" v="9019" actId="20577"/>
        <pc:sldMkLst>
          <pc:docMk/>
          <pc:sldMk cId="742541065" sldId="304"/>
        </pc:sldMkLst>
        <pc:spChg chg="mod">
          <ac:chgData name="Danielle Wieczorek" userId="9a96e071-6b8f-4b97-a20d-1ca3bde3478f" providerId="ADAL" clId="{542DB5A1-32A8-4A6C-8BA6-84C0A6082636}" dt="2023-03-24T16:34:19.643" v="8700" actId="20577"/>
          <ac:spMkLst>
            <pc:docMk/>
            <pc:sldMk cId="742541065" sldId="304"/>
            <ac:spMk id="2" creationId="{A8016942-2122-573E-8BFA-9886DCFD62D5}"/>
          </ac:spMkLst>
        </pc:spChg>
        <pc:spChg chg="mod">
          <ac:chgData name="Danielle Wieczorek" userId="9a96e071-6b8f-4b97-a20d-1ca3bde3478f" providerId="ADAL" clId="{542DB5A1-32A8-4A6C-8BA6-84C0A6082636}" dt="2023-03-24T14:26:10.097" v="8099" actId="27636"/>
          <ac:spMkLst>
            <pc:docMk/>
            <pc:sldMk cId="742541065" sldId="304"/>
            <ac:spMk id="3" creationId="{05DCC9B4-7FE9-7C3F-A560-1E2898ED1F9B}"/>
          </ac:spMkLst>
        </pc:spChg>
        <pc:spChg chg="mod">
          <ac:chgData name="Danielle Wieczorek" userId="9a96e071-6b8f-4b97-a20d-1ca3bde3478f" providerId="ADAL" clId="{542DB5A1-32A8-4A6C-8BA6-84C0A6082636}" dt="2023-03-24T16:39:16.485" v="9019" actId="20577"/>
          <ac:spMkLst>
            <pc:docMk/>
            <pc:sldMk cId="742541065" sldId="304"/>
            <ac:spMk id="4" creationId="{1E54B8FE-B58E-C3CE-9A3D-0DE2E213B9FF}"/>
          </ac:spMkLst>
        </pc:spChg>
        <pc:picChg chg="add mod">
          <ac:chgData name="Danielle Wieczorek" userId="9a96e071-6b8f-4b97-a20d-1ca3bde3478f" providerId="ADAL" clId="{542DB5A1-32A8-4A6C-8BA6-84C0A6082636}" dt="2023-03-24T16:38:47.641" v="8982" actId="1076"/>
          <ac:picMkLst>
            <pc:docMk/>
            <pc:sldMk cId="742541065" sldId="304"/>
            <ac:picMk id="5" creationId="{EA62E88A-C9D9-C20F-E33D-B294FE331BDA}"/>
          </ac:picMkLst>
        </pc:picChg>
        <pc:picChg chg="add mod">
          <ac:chgData name="Danielle Wieczorek" userId="9a96e071-6b8f-4b97-a20d-1ca3bde3478f" providerId="ADAL" clId="{542DB5A1-32A8-4A6C-8BA6-84C0A6082636}" dt="2023-03-24T16:38:53.702" v="8984" actId="1076"/>
          <ac:picMkLst>
            <pc:docMk/>
            <pc:sldMk cId="742541065" sldId="304"/>
            <ac:picMk id="6" creationId="{B9F78E58-B3AF-F389-D356-683A5C9D81FE}"/>
          </ac:picMkLst>
        </pc:picChg>
        <pc:picChg chg="add del mod">
          <ac:chgData name="Danielle Wieczorek" userId="9a96e071-6b8f-4b97-a20d-1ca3bde3478f" providerId="ADAL" clId="{542DB5A1-32A8-4A6C-8BA6-84C0A6082636}" dt="2023-03-24T15:09:50.637" v="8150" actId="478"/>
          <ac:picMkLst>
            <pc:docMk/>
            <pc:sldMk cId="742541065" sldId="304"/>
            <ac:picMk id="7" creationId="{5F22A7C6-B864-1E9E-B1DA-211E3CBBF0C5}"/>
          </ac:picMkLst>
        </pc:picChg>
        <pc:picChg chg="add del">
          <ac:chgData name="Danielle Wieczorek" userId="9a96e071-6b8f-4b97-a20d-1ca3bde3478f" providerId="ADAL" clId="{542DB5A1-32A8-4A6C-8BA6-84C0A6082636}" dt="2023-03-24T15:09:52.995" v="8152" actId="478"/>
          <ac:picMkLst>
            <pc:docMk/>
            <pc:sldMk cId="742541065" sldId="304"/>
            <ac:picMk id="9" creationId="{DEB35624-5DCF-54BA-F2F5-B948486CA99E}"/>
          </ac:picMkLst>
        </pc:picChg>
        <pc:picChg chg="add mod">
          <ac:chgData name="Danielle Wieczorek" userId="9a96e071-6b8f-4b97-a20d-1ca3bde3478f" providerId="ADAL" clId="{542DB5A1-32A8-4A6C-8BA6-84C0A6082636}" dt="2023-03-24T16:38:49.987" v="8983" actId="1076"/>
          <ac:picMkLst>
            <pc:docMk/>
            <pc:sldMk cId="742541065" sldId="304"/>
            <ac:picMk id="11" creationId="{699A1390-01D5-D2C0-B279-BF87B17A813C}"/>
          </ac:picMkLst>
        </pc:picChg>
      </pc:sldChg>
      <pc:sldChg chg="modSp new mod">
        <pc:chgData name="Danielle Wieczorek" userId="9a96e071-6b8f-4b97-a20d-1ca3bde3478f" providerId="ADAL" clId="{542DB5A1-32A8-4A6C-8BA6-84C0A6082636}" dt="2023-03-24T16:41:23.363" v="9431" actId="20577"/>
        <pc:sldMkLst>
          <pc:docMk/>
          <pc:sldMk cId="2489707916" sldId="305"/>
        </pc:sldMkLst>
        <pc:spChg chg="mod">
          <ac:chgData name="Danielle Wieczorek" userId="9a96e071-6b8f-4b97-a20d-1ca3bde3478f" providerId="ADAL" clId="{542DB5A1-32A8-4A6C-8BA6-84C0A6082636}" dt="2023-03-24T14:59:00.072" v="8133" actId="20577"/>
          <ac:spMkLst>
            <pc:docMk/>
            <pc:sldMk cId="2489707916" sldId="305"/>
            <ac:spMk id="2" creationId="{572A82F0-EC13-D751-038E-9A621C4FFA66}"/>
          </ac:spMkLst>
        </pc:spChg>
        <pc:spChg chg="mod">
          <ac:chgData name="Danielle Wieczorek" userId="9a96e071-6b8f-4b97-a20d-1ca3bde3478f" providerId="ADAL" clId="{542DB5A1-32A8-4A6C-8BA6-84C0A6082636}" dt="2023-03-24T16:36:12.456" v="8704" actId="27636"/>
          <ac:spMkLst>
            <pc:docMk/>
            <pc:sldMk cId="2489707916" sldId="305"/>
            <ac:spMk id="3" creationId="{E93846CC-4CD6-4BCE-9988-2EC6F58B3B21}"/>
          </ac:spMkLst>
        </pc:spChg>
        <pc:spChg chg="mod">
          <ac:chgData name="Danielle Wieczorek" userId="9a96e071-6b8f-4b97-a20d-1ca3bde3478f" providerId="ADAL" clId="{542DB5A1-32A8-4A6C-8BA6-84C0A6082636}" dt="2023-03-24T16:41:23.363" v="9431" actId="20577"/>
          <ac:spMkLst>
            <pc:docMk/>
            <pc:sldMk cId="2489707916" sldId="305"/>
            <ac:spMk id="4" creationId="{49E436AF-FEAD-B9F6-E071-478F38500A33}"/>
          </ac:spMkLst>
        </pc:spChg>
      </pc:sldChg>
      <pc:sldChg chg="modSp new del mod">
        <pc:chgData name="Danielle Wieczorek" userId="9a96e071-6b8f-4b97-a20d-1ca3bde3478f" providerId="ADAL" clId="{542DB5A1-32A8-4A6C-8BA6-84C0A6082636}" dt="2023-03-24T20:27:12.143" v="10140" actId="47"/>
        <pc:sldMkLst>
          <pc:docMk/>
          <pc:sldMk cId="1010692075" sldId="306"/>
        </pc:sldMkLst>
        <pc:spChg chg="mod">
          <ac:chgData name="Danielle Wieczorek" userId="9a96e071-6b8f-4b97-a20d-1ca3bde3478f" providerId="ADAL" clId="{542DB5A1-32A8-4A6C-8BA6-84C0A6082636}" dt="2023-03-24T20:26:58.993" v="10139" actId="20577"/>
          <ac:spMkLst>
            <pc:docMk/>
            <pc:sldMk cId="1010692075" sldId="306"/>
            <ac:spMk id="2" creationId="{055188C8-62DC-5733-681A-86C3D3A6E977}"/>
          </ac:spMkLst>
        </pc:spChg>
        <pc:spChg chg="mod">
          <ac:chgData name="Danielle Wieczorek" userId="9a96e071-6b8f-4b97-a20d-1ca3bde3478f" providerId="ADAL" clId="{542DB5A1-32A8-4A6C-8BA6-84C0A6082636}" dt="2023-03-24T20:26:29.553" v="10123" actId="20577"/>
          <ac:spMkLst>
            <pc:docMk/>
            <pc:sldMk cId="1010692075" sldId="306"/>
            <ac:spMk id="4" creationId="{9F0F32C8-D0E3-04A2-01CD-06B40D162868}"/>
          </ac:spMkLst>
        </pc:spChg>
      </pc:sldChg>
      <pc:sldChg chg="modSp new mod modNotesTx">
        <pc:chgData name="Danielle Wieczorek" userId="9a96e071-6b8f-4b97-a20d-1ca3bde3478f" providerId="ADAL" clId="{542DB5A1-32A8-4A6C-8BA6-84C0A6082636}" dt="2023-04-07T14:13:34.919" v="10999" actId="20577"/>
        <pc:sldMkLst>
          <pc:docMk/>
          <pc:sldMk cId="2232872981" sldId="306"/>
        </pc:sldMkLst>
        <pc:spChg chg="mod">
          <ac:chgData name="Danielle Wieczorek" userId="9a96e071-6b8f-4b97-a20d-1ca3bde3478f" providerId="ADAL" clId="{542DB5A1-32A8-4A6C-8BA6-84C0A6082636}" dt="2023-04-07T13:33:26.220" v="10783" actId="20577"/>
          <ac:spMkLst>
            <pc:docMk/>
            <pc:sldMk cId="2232872981" sldId="306"/>
            <ac:spMk id="2" creationId="{D85A544E-07CA-DAA2-71B7-DAE8420E1B06}"/>
          </ac:spMkLst>
        </pc:spChg>
        <pc:spChg chg="mod">
          <ac:chgData name="Danielle Wieczorek" userId="9a96e071-6b8f-4b97-a20d-1ca3bde3478f" providerId="ADAL" clId="{542DB5A1-32A8-4A6C-8BA6-84C0A6082636}" dt="2023-04-07T14:13:34.919" v="10999" actId="20577"/>
          <ac:spMkLst>
            <pc:docMk/>
            <pc:sldMk cId="2232872981" sldId="306"/>
            <ac:spMk id="4" creationId="{2080D1EC-792A-6173-ACEA-5D7D87EF4139}"/>
          </ac:spMkLst>
        </pc:spChg>
      </pc:sldChg>
    </pc:docChg>
  </pc:docChgLst>
  <pc:docChgLst>
    <pc:chgData name="Emma Crutchfield" userId="S::ecrutchfield@exceptionalchildren.org::b8796e31-51fb-4c0f-8853-ae00d0abb84b" providerId="AD" clId="Web-{638E041A-7FAE-72CF-65F1-BC91ACE444ED}"/>
    <pc:docChg chg="modSld">
      <pc:chgData name="Emma Crutchfield" userId="S::ecrutchfield@exceptionalchildren.org::b8796e31-51fb-4c0f-8853-ae00d0abb84b" providerId="AD" clId="Web-{638E041A-7FAE-72CF-65F1-BC91ACE444ED}" dt="2023-04-19T17:33:09.326" v="127" actId="20577"/>
      <pc:docMkLst>
        <pc:docMk/>
      </pc:docMkLst>
      <pc:sldChg chg="modNotes">
        <pc:chgData name="Emma Crutchfield" userId="S::ecrutchfield@exceptionalchildren.org::b8796e31-51fb-4c0f-8853-ae00d0abb84b" providerId="AD" clId="Web-{638E041A-7FAE-72CF-65F1-BC91ACE444ED}" dt="2023-04-19T17:31:13.744" v="125"/>
        <pc:sldMkLst>
          <pc:docMk/>
          <pc:sldMk cId="2356077051" sldId="290"/>
        </pc:sldMkLst>
      </pc:sldChg>
      <pc:sldChg chg="modSp">
        <pc:chgData name="Emma Crutchfield" userId="S::ecrutchfield@exceptionalchildren.org::b8796e31-51fb-4c0f-8853-ae00d0abb84b" providerId="AD" clId="Web-{638E041A-7FAE-72CF-65F1-BC91ACE444ED}" dt="2023-04-19T17:33:09.326" v="127" actId="20577"/>
        <pc:sldMkLst>
          <pc:docMk/>
          <pc:sldMk cId="3365095294" sldId="294"/>
        </pc:sldMkLst>
        <pc:spChg chg="mod">
          <ac:chgData name="Emma Crutchfield" userId="S::ecrutchfield@exceptionalchildren.org::b8796e31-51fb-4c0f-8853-ae00d0abb84b" providerId="AD" clId="Web-{638E041A-7FAE-72CF-65F1-BC91ACE444ED}" dt="2023-04-19T17:33:09.326" v="127" actId="20577"/>
          <ac:spMkLst>
            <pc:docMk/>
            <pc:sldMk cId="3365095294" sldId="294"/>
            <ac:spMk id="4" creationId="{10918EDA-7BD5-4E5F-9AFF-D6E4C7D02D85}"/>
          </ac:spMkLst>
        </pc:spChg>
      </pc:sldChg>
      <pc:sldChg chg="modSp">
        <pc:chgData name="Emma Crutchfield" userId="S::ecrutchfield@exceptionalchildren.org::b8796e31-51fb-4c0f-8853-ae00d0abb84b" providerId="AD" clId="Web-{638E041A-7FAE-72CF-65F1-BC91ACE444ED}" dt="2023-04-19T17:29:57.352" v="77"/>
        <pc:sldMkLst>
          <pc:docMk/>
          <pc:sldMk cId="2494792785" sldId="295"/>
        </pc:sldMkLst>
        <pc:graphicFrameChg chg="mod modGraphic">
          <ac:chgData name="Emma Crutchfield" userId="S::ecrutchfield@exceptionalchildren.org::b8796e31-51fb-4c0f-8853-ae00d0abb84b" providerId="AD" clId="Web-{638E041A-7FAE-72CF-65F1-BC91ACE444ED}" dt="2023-04-19T17:29:57.352" v="77"/>
          <ac:graphicFrameMkLst>
            <pc:docMk/>
            <pc:sldMk cId="2494792785" sldId="295"/>
            <ac:graphicFrameMk id="6" creationId="{0C1DE49D-329C-0E88-B55E-B30911081916}"/>
          </ac:graphicFrameMkLst>
        </pc:graphicFrameChg>
      </pc:sldChg>
      <pc:sldChg chg="modSp">
        <pc:chgData name="Emma Crutchfield" userId="S::ecrutchfield@exceptionalchildren.org::b8796e31-51fb-4c0f-8853-ae00d0abb84b" providerId="AD" clId="Web-{638E041A-7FAE-72CF-65F1-BC91ACE444ED}" dt="2023-04-19T17:23:41.654" v="67" actId="14100"/>
        <pc:sldMkLst>
          <pc:docMk/>
          <pc:sldMk cId="1243520049" sldId="297"/>
        </pc:sldMkLst>
        <pc:spChg chg="mod">
          <ac:chgData name="Emma Crutchfield" userId="S::ecrutchfield@exceptionalchildren.org::b8796e31-51fb-4c0f-8853-ae00d0abb84b" providerId="AD" clId="Web-{638E041A-7FAE-72CF-65F1-BC91ACE444ED}" dt="2023-04-19T17:23:41.654" v="67" actId="14100"/>
          <ac:spMkLst>
            <pc:docMk/>
            <pc:sldMk cId="1243520049" sldId="297"/>
            <ac:spMk id="4" creationId="{E88ACB68-A08A-F8CE-070E-272AB500ACFF}"/>
          </ac:spMkLst>
        </pc:spChg>
        <pc:picChg chg="mod">
          <ac:chgData name="Emma Crutchfield" userId="S::ecrutchfield@exceptionalchildren.org::b8796e31-51fb-4c0f-8853-ae00d0abb84b" providerId="AD" clId="Web-{638E041A-7FAE-72CF-65F1-BC91ACE444ED}" dt="2023-04-19T17:22:50.152" v="40" actId="1076"/>
          <ac:picMkLst>
            <pc:docMk/>
            <pc:sldMk cId="1243520049" sldId="297"/>
            <ac:picMk id="10" creationId="{B468E369-6828-07F7-DECC-C5CE83A8473B}"/>
          </ac:picMkLst>
        </pc:picChg>
        <pc:picChg chg="mod">
          <ac:chgData name="Emma Crutchfield" userId="S::ecrutchfield@exceptionalchildren.org::b8796e31-51fb-4c0f-8853-ae00d0abb84b" providerId="AD" clId="Web-{638E041A-7FAE-72CF-65F1-BC91ACE444ED}" dt="2023-04-19T17:22:48.933" v="39" actId="1076"/>
          <ac:picMkLst>
            <pc:docMk/>
            <pc:sldMk cId="1243520049" sldId="297"/>
            <ac:picMk id="12" creationId="{BD1F0DDC-405C-9945-6843-F7C201276C38}"/>
          </ac:picMkLst>
        </pc:picChg>
        <pc:picChg chg="mod">
          <ac:chgData name="Emma Crutchfield" userId="S::ecrutchfield@exceptionalchildren.org::b8796e31-51fb-4c0f-8853-ae00d0abb84b" providerId="AD" clId="Web-{638E041A-7FAE-72CF-65F1-BC91ACE444ED}" dt="2023-04-19T17:22:51.762" v="41" actId="1076"/>
          <ac:picMkLst>
            <pc:docMk/>
            <pc:sldMk cId="1243520049" sldId="297"/>
            <ac:picMk id="14" creationId="{5BA7C6F2-0D7E-368A-3DB3-64A49077AAFE}"/>
          </ac:picMkLst>
        </pc:picChg>
      </pc:sldChg>
    </pc:docChg>
  </pc:docChgLst>
  <pc:docChgLst>
    <pc:chgData name="Danielle Wieczorek" userId="S::dwieczorek@exceptionalchildren.org::9a96e071-6b8f-4b97-a20d-1ca3bde3478f" providerId="AD" clId="Web-{CB5AA2FC-270E-89EB-982A-6AC32D7EB4AF}"/>
    <pc:docChg chg="modSld">
      <pc:chgData name="Danielle Wieczorek" userId="S::dwieczorek@exceptionalchildren.org::9a96e071-6b8f-4b97-a20d-1ca3bde3478f" providerId="AD" clId="Web-{CB5AA2FC-270E-89EB-982A-6AC32D7EB4AF}" dt="2023-05-09T14:31:18.064" v="62" actId="20577"/>
      <pc:docMkLst>
        <pc:docMk/>
      </pc:docMkLst>
      <pc:sldChg chg="modSp modNotes">
        <pc:chgData name="Danielle Wieczorek" userId="S::dwieczorek@exceptionalchildren.org::9a96e071-6b8f-4b97-a20d-1ca3bde3478f" providerId="AD" clId="Web-{CB5AA2FC-270E-89EB-982A-6AC32D7EB4AF}" dt="2023-05-09T14:31:18.064" v="62" actId="20577"/>
        <pc:sldMkLst>
          <pc:docMk/>
          <pc:sldMk cId="3365095294" sldId="294"/>
        </pc:sldMkLst>
        <pc:spChg chg="mod">
          <ac:chgData name="Danielle Wieczorek" userId="S::dwieczorek@exceptionalchildren.org::9a96e071-6b8f-4b97-a20d-1ca3bde3478f" providerId="AD" clId="Web-{CB5AA2FC-270E-89EB-982A-6AC32D7EB4AF}" dt="2023-05-09T14:31:18.064" v="62" actId="20577"/>
          <ac:spMkLst>
            <pc:docMk/>
            <pc:sldMk cId="3365095294" sldId="294"/>
            <ac:spMk id="4" creationId="{10918EDA-7BD5-4E5F-9AFF-D6E4C7D02D85}"/>
          </ac:spMkLst>
        </pc:spChg>
      </pc:sldChg>
    </pc:docChg>
  </pc:docChgLst>
  <pc:docChgLst>
    <pc:chgData name="Guest User" userId="S::urn:spo:anon#8730135cba1f1c33525ef4ee027f5e5294d98d55fd62bcfa306fe9f1045e38c4::" providerId="AD" clId="Web-{4C90D824-963F-A5A6-8024-FA0A3E65AE8B}"/>
    <pc:docChg chg="modSld">
      <pc:chgData name="Guest User" userId="S::urn:spo:anon#8730135cba1f1c33525ef4ee027f5e5294d98d55fd62bcfa306fe9f1045e38c4::" providerId="AD" clId="Web-{4C90D824-963F-A5A6-8024-FA0A3E65AE8B}" dt="2023-05-19T20:06:55.235" v="3"/>
      <pc:docMkLst>
        <pc:docMk/>
      </pc:docMkLst>
      <pc:sldChg chg="modNotes">
        <pc:chgData name="Guest User" userId="S::urn:spo:anon#8730135cba1f1c33525ef4ee027f5e5294d98d55fd62bcfa306fe9f1045e38c4::" providerId="AD" clId="Web-{4C90D824-963F-A5A6-8024-FA0A3E65AE8B}" dt="2023-05-19T20:06:55.235" v="3"/>
        <pc:sldMkLst>
          <pc:docMk/>
          <pc:sldMk cId="2403286510" sldId="289"/>
        </pc:sldMkLst>
      </pc:sldChg>
    </pc:docChg>
  </pc:docChgLst>
  <pc:docChgLst>
    <pc:chgData name="Danielle Wieczorek" userId="S::dwieczorek@exceptionalchildren.org::9a96e071-6b8f-4b97-a20d-1ca3bde3478f" providerId="AD" clId="Web-{BE79D50F-B52D-14A8-DC09-807D842AD7CE}"/>
    <pc:docChg chg="modSld">
      <pc:chgData name="Danielle Wieczorek" userId="S::dwieczorek@exceptionalchildren.org::9a96e071-6b8f-4b97-a20d-1ca3bde3478f" providerId="AD" clId="Web-{BE79D50F-B52D-14A8-DC09-807D842AD7CE}" dt="2023-05-22T20:05:44.965" v="64"/>
      <pc:docMkLst>
        <pc:docMk/>
      </pc:docMkLst>
      <pc:sldChg chg="modNotes">
        <pc:chgData name="Danielle Wieczorek" userId="S::dwieczorek@exceptionalchildren.org::9a96e071-6b8f-4b97-a20d-1ca3bde3478f" providerId="AD" clId="Web-{BE79D50F-B52D-14A8-DC09-807D842AD7CE}" dt="2023-05-22T20:05:43.497" v="61"/>
        <pc:sldMkLst>
          <pc:docMk/>
          <pc:sldMk cId="3668775756" sldId="276"/>
        </pc:sldMkLst>
      </pc:sldChg>
      <pc:sldChg chg="modNotes">
        <pc:chgData name="Danielle Wieczorek" userId="S::dwieczorek@exceptionalchildren.org::9a96e071-6b8f-4b97-a20d-1ca3bde3478f" providerId="AD" clId="Web-{BE79D50F-B52D-14A8-DC09-807D842AD7CE}" dt="2023-05-22T20:05:44.965" v="64"/>
        <pc:sldMkLst>
          <pc:docMk/>
          <pc:sldMk cId="3454278196" sldId="277"/>
        </pc:sldMkLst>
      </pc:sldChg>
      <pc:sldChg chg="modNotes">
        <pc:chgData name="Danielle Wieczorek" userId="S::dwieczorek@exceptionalchildren.org::9a96e071-6b8f-4b97-a20d-1ca3bde3478f" providerId="AD" clId="Web-{BE79D50F-B52D-14A8-DC09-807D842AD7CE}" dt="2023-05-22T20:04:23.212" v="3"/>
        <pc:sldMkLst>
          <pc:docMk/>
          <pc:sldMk cId="397801689" sldId="285"/>
        </pc:sldMkLst>
      </pc:sldChg>
      <pc:sldChg chg="modNotes">
        <pc:chgData name="Danielle Wieczorek" userId="S::dwieczorek@exceptionalchildren.org::9a96e071-6b8f-4b97-a20d-1ca3bde3478f" providerId="AD" clId="Web-{BE79D50F-B52D-14A8-DC09-807D842AD7CE}" dt="2023-05-22T20:04:26.588" v="6"/>
        <pc:sldMkLst>
          <pc:docMk/>
          <pc:sldMk cId="1399562591" sldId="286"/>
        </pc:sldMkLst>
      </pc:sldChg>
      <pc:sldChg chg="modNotes">
        <pc:chgData name="Danielle Wieczorek" userId="S::dwieczorek@exceptionalchildren.org::9a96e071-6b8f-4b97-a20d-1ca3bde3478f" providerId="AD" clId="Web-{BE79D50F-B52D-14A8-DC09-807D842AD7CE}" dt="2023-05-22T20:04:28.978" v="10"/>
        <pc:sldMkLst>
          <pc:docMk/>
          <pc:sldMk cId="3632194766" sldId="288"/>
        </pc:sldMkLst>
      </pc:sldChg>
      <pc:sldChg chg="modNotes">
        <pc:chgData name="Danielle Wieczorek" userId="S::dwieczorek@exceptionalchildren.org::9a96e071-6b8f-4b97-a20d-1ca3bde3478f" providerId="AD" clId="Web-{BE79D50F-B52D-14A8-DC09-807D842AD7CE}" dt="2023-05-22T20:04:35.307" v="13"/>
        <pc:sldMkLst>
          <pc:docMk/>
          <pc:sldMk cId="2403286510" sldId="289"/>
        </pc:sldMkLst>
      </pc:sldChg>
      <pc:sldChg chg="modNotes">
        <pc:chgData name="Danielle Wieczorek" userId="S::dwieczorek@exceptionalchildren.org::9a96e071-6b8f-4b97-a20d-1ca3bde3478f" providerId="AD" clId="Web-{BE79D50F-B52D-14A8-DC09-807D842AD7CE}" dt="2023-05-22T20:04:54.135" v="26"/>
        <pc:sldMkLst>
          <pc:docMk/>
          <pc:sldMk cId="2356077051" sldId="290"/>
        </pc:sldMkLst>
      </pc:sldChg>
      <pc:sldChg chg="modNotes">
        <pc:chgData name="Danielle Wieczorek" userId="S::dwieczorek@exceptionalchildren.org::9a96e071-6b8f-4b97-a20d-1ca3bde3478f" providerId="AD" clId="Web-{BE79D50F-B52D-14A8-DC09-807D842AD7CE}" dt="2023-05-22T20:05:13.621" v="40"/>
        <pc:sldMkLst>
          <pc:docMk/>
          <pc:sldMk cId="3985735734" sldId="291"/>
        </pc:sldMkLst>
      </pc:sldChg>
      <pc:sldChg chg="modNotes">
        <pc:chgData name="Danielle Wieczorek" userId="S::dwieczorek@exceptionalchildren.org::9a96e071-6b8f-4b97-a20d-1ca3bde3478f" providerId="AD" clId="Web-{BE79D50F-B52D-14A8-DC09-807D842AD7CE}" dt="2023-05-22T20:05:25.887" v="48"/>
        <pc:sldMkLst>
          <pc:docMk/>
          <pc:sldMk cId="1713300533" sldId="293"/>
        </pc:sldMkLst>
      </pc:sldChg>
      <pc:sldChg chg="modNotes">
        <pc:chgData name="Danielle Wieczorek" userId="S::dwieczorek@exceptionalchildren.org::9a96e071-6b8f-4b97-a20d-1ca3bde3478f" providerId="AD" clId="Web-{BE79D50F-B52D-14A8-DC09-807D842AD7CE}" dt="2023-05-22T20:04:40.244" v="18"/>
        <pc:sldMkLst>
          <pc:docMk/>
          <pc:sldMk cId="3365095294" sldId="294"/>
        </pc:sldMkLst>
      </pc:sldChg>
      <pc:sldChg chg="modNotes">
        <pc:chgData name="Danielle Wieczorek" userId="S::dwieczorek@exceptionalchildren.org::9a96e071-6b8f-4b97-a20d-1ca3bde3478f" providerId="AD" clId="Web-{BE79D50F-B52D-14A8-DC09-807D842AD7CE}" dt="2023-05-22T20:04:54.932" v="28"/>
        <pc:sldMkLst>
          <pc:docMk/>
          <pc:sldMk cId="2494792785" sldId="295"/>
        </pc:sldMkLst>
      </pc:sldChg>
      <pc:sldChg chg="modNotes">
        <pc:chgData name="Danielle Wieczorek" userId="S::dwieczorek@exceptionalchildren.org::9a96e071-6b8f-4b97-a20d-1ca3bde3478f" providerId="AD" clId="Web-{BE79D50F-B52D-14A8-DC09-807D842AD7CE}" dt="2023-05-22T20:05:20.324" v="44"/>
        <pc:sldMkLst>
          <pc:docMk/>
          <pc:sldMk cId="2459699921" sldId="296"/>
        </pc:sldMkLst>
      </pc:sldChg>
      <pc:sldChg chg="modNotes">
        <pc:chgData name="Danielle Wieczorek" userId="S::dwieczorek@exceptionalchildren.org::9a96e071-6b8f-4b97-a20d-1ca3bde3478f" providerId="AD" clId="Web-{BE79D50F-B52D-14A8-DC09-807D842AD7CE}" dt="2023-05-22T20:05:29.606" v="51"/>
        <pc:sldMkLst>
          <pc:docMk/>
          <pc:sldMk cId="2837445006" sldId="298"/>
        </pc:sldMkLst>
      </pc:sldChg>
      <pc:sldChg chg="modNotes">
        <pc:chgData name="Danielle Wieczorek" userId="S::dwieczorek@exceptionalchildren.org::9a96e071-6b8f-4b97-a20d-1ca3bde3478f" providerId="AD" clId="Web-{BE79D50F-B52D-14A8-DC09-807D842AD7CE}" dt="2023-05-22T20:04:43.401" v="20"/>
        <pc:sldMkLst>
          <pc:docMk/>
          <pc:sldMk cId="3087350342" sldId="299"/>
        </pc:sldMkLst>
      </pc:sldChg>
      <pc:sldChg chg="modNotes">
        <pc:chgData name="Danielle Wieczorek" userId="S::dwieczorek@exceptionalchildren.org::9a96e071-6b8f-4b97-a20d-1ca3bde3478f" providerId="AD" clId="Web-{BE79D50F-B52D-14A8-DC09-807D842AD7CE}" dt="2023-05-22T20:04:49.479" v="23"/>
        <pc:sldMkLst>
          <pc:docMk/>
          <pc:sldMk cId="860372155" sldId="300"/>
        </pc:sldMkLst>
      </pc:sldChg>
      <pc:sldChg chg="modNotes">
        <pc:chgData name="Danielle Wieczorek" userId="S::dwieczorek@exceptionalchildren.org::9a96e071-6b8f-4b97-a20d-1ca3bde3478f" providerId="AD" clId="Web-{BE79D50F-B52D-14A8-DC09-807D842AD7CE}" dt="2023-05-22T20:05:01.808" v="34"/>
        <pc:sldMkLst>
          <pc:docMk/>
          <pc:sldMk cId="2389395345" sldId="302"/>
        </pc:sldMkLst>
      </pc:sldChg>
      <pc:sldChg chg="modNotes">
        <pc:chgData name="Danielle Wieczorek" userId="S::dwieczorek@exceptionalchildren.org::9a96e071-6b8f-4b97-a20d-1ca3bde3478f" providerId="AD" clId="Web-{BE79D50F-B52D-14A8-DC09-807D842AD7CE}" dt="2023-05-22T20:04:59.870" v="31"/>
        <pc:sldMkLst>
          <pc:docMk/>
          <pc:sldMk cId="3669141681" sldId="303"/>
        </pc:sldMkLst>
      </pc:sldChg>
      <pc:sldChg chg="modNotes">
        <pc:chgData name="Danielle Wieczorek" userId="S::dwieczorek@exceptionalchildren.org::9a96e071-6b8f-4b97-a20d-1ca3bde3478f" providerId="AD" clId="Web-{BE79D50F-B52D-14A8-DC09-807D842AD7CE}" dt="2023-05-22T20:05:05.980" v="36"/>
        <pc:sldMkLst>
          <pc:docMk/>
          <pc:sldMk cId="742541065" sldId="304"/>
        </pc:sldMkLst>
      </pc:sldChg>
      <pc:sldChg chg="modNotes">
        <pc:chgData name="Danielle Wieczorek" userId="S::dwieczorek@exceptionalchildren.org::9a96e071-6b8f-4b97-a20d-1ca3bde3478f" providerId="AD" clId="Web-{BE79D50F-B52D-14A8-DC09-807D842AD7CE}" dt="2023-05-22T20:05:10.745" v="39"/>
        <pc:sldMkLst>
          <pc:docMk/>
          <pc:sldMk cId="2489707916" sldId="305"/>
        </pc:sldMkLst>
      </pc:sldChg>
      <pc:sldChg chg="modNotes">
        <pc:chgData name="Danielle Wieczorek" userId="S::dwieczorek@exceptionalchildren.org::9a96e071-6b8f-4b97-a20d-1ca3bde3478f" providerId="AD" clId="Web-{BE79D50F-B52D-14A8-DC09-807D842AD7CE}" dt="2023-05-22T20:05:34.559" v="54"/>
        <pc:sldMkLst>
          <pc:docMk/>
          <pc:sldMk cId="2232872981" sldId="306"/>
        </pc:sldMkLst>
      </pc:sldChg>
      <pc:sldChg chg="modNotes">
        <pc:chgData name="Danielle Wieczorek" userId="S::dwieczorek@exceptionalchildren.org::9a96e071-6b8f-4b97-a20d-1ca3bde3478f" providerId="AD" clId="Web-{BE79D50F-B52D-14A8-DC09-807D842AD7CE}" dt="2023-05-22T20:05:40.106" v="58"/>
        <pc:sldMkLst>
          <pc:docMk/>
          <pc:sldMk cId="4090855183" sldId="307"/>
        </pc:sldMkLst>
      </pc:sldChg>
    </pc:docChg>
  </pc:docChgLst>
  <pc:docChgLst>
    <pc:chgData name="Emma Crutchfield" userId="S::ecrutchfield@exceptionalchildren.org::b8796e31-51fb-4c0f-8853-ae00d0abb84b" providerId="AD" clId="Web-{CED55EF8-3811-067E-87D7-564F0E20C819}"/>
    <pc:docChg chg="addSld delSld modSld">
      <pc:chgData name="Emma Crutchfield" userId="S::ecrutchfield@exceptionalchildren.org::b8796e31-51fb-4c0f-8853-ae00d0abb84b" providerId="AD" clId="Web-{CED55EF8-3811-067E-87D7-564F0E20C819}" dt="2023-04-26T20:12:10.493" v="244" actId="20577"/>
      <pc:docMkLst>
        <pc:docMk/>
      </pc:docMkLst>
      <pc:sldChg chg="add del replId">
        <pc:chgData name="Emma Crutchfield" userId="S::ecrutchfield@exceptionalchildren.org::b8796e31-51fb-4c0f-8853-ae00d0abb84b" providerId="AD" clId="Web-{CED55EF8-3811-067E-87D7-564F0E20C819}" dt="2023-04-26T20:03:41.270" v="1"/>
        <pc:sldMkLst>
          <pc:docMk/>
          <pc:sldMk cId="1708145172" sldId="307"/>
        </pc:sldMkLst>
      </pc:sldChg>
      <pc:sldChg chg="modSp new">
        <pc:chgData name="Emma Crutchfield" userId="S::ecrutchfield@exceptionalchildren.org::b8796e31-51fb-4c0f-8853-ae00d0abb84b" providerId="AD" clId="Web-{CED55EF8-3811-067E-87D7-564F0E20C819}" dt="2023-04-26T20:12:10.493" v="244" actId="20577"/>
        <pc:sldMkLst>
          <pc:docMk/>
          <pc:sldMk cId="4090855183" sldId="307"/>
        </pc:sldMkLst>
        <pc:spChg chg="mod">
          <ac:chgData name="Emma Crutchfield" userId="S::ecrutchfield@exceptionalchildren.org::b8796e31-51fb-4c0f-8853-ae00d0abb84b" providerId="AD" clId="Web-{CED55EF8-3811-067E-87D7-564F0E20C819}" dt="2023-04-26T20:04:39.741" v="28" actId="20577"/>
          <ac:spMkLst>
            <pc:docMk/>
            <pc:sldMk cId="4090855183" sldId="307"/>
            <ac:spMk id="2" creationId="{2BEAA73F-0460-DC4B-8CDE-4D19796376DD}"/>
          </ac:spMkLst>
        </pc:spChg>
        <pc:spChg chg="mod">
          <ac:chgData name="Emma Crutchfield" userId="S::ecrutchfield@exceptionalchildren.org::b8796e31-51fb-4c0f-8853-ae00d0abb84b" providerId="AD" clId="Web-{CED55EF8-3811-067E-87D7-564F0E20C819}" dt="2023-04-26T20:12:10.493" v="244" actId="20577"/>
          <ac:spMkLst>
            <pc:docMk/>
            <pc:sldMk cId="4090855183" sldId="307"/>
            <ac:spMk id="4" creationId="{95FB238F-F07A-B898-13DF-13413577C5C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60E043-D30F-4DB1-8B09-57F7FF5D405A}"/>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AA5E284-5716-4B53-AB71-DB8C1EC43EF0}"/>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4296A650-3E27-4D13-A1A6-984A802F0D72}" type="datetimeFigureOut">
              <a:rPr lang="en-US" smtClean="0"/>
              <a:t>5/22/2023</a:t>
            </a:fld>
            <a:endParaRPr lang="en-US"/>
          </a:p>
        </p:txBody>
      </p:sp>
      <p:sp>
        <p:nvSpPr>
          <p:cNvPr id="5" name="Slide Number Placeholder 4">
            <a:extLst>
              <a:ext uri="{FF2B5EF4-FFF2-40B4-BE49-F238E27FC236}">
                <a16:creationId xmlns:a16="http://schemas.microsoft.com/office/drawing/2014/main" id="{625A7D80-211F-4006-8442-FC52CE919776}"/>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379F7A2E-38A9-42E2-8E29-4D49DBDFE5D6}" type="slidenum">
              <a:rPr lang="en-US" smtClean="0"/>
              <a:t>‹#›</a:t>
            </a:fld>
            <a:endParaRPr lang="en-US"/>
          </a:p>
        </p:txBody>
      </p:sp>
    </p:spTree>
    <p:extLst>
      <p:ext uri="{BB962C8B-B14F-4D97-AF65-F5344CB8AC3E}">
        <p14:creationId xmlns:p14="http://schemas.microsoft.com/office/powerpoint/2010/main" val="226801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1804"/>
          </a:xfrm>
          <a:prstGeom prst="rect">
            <a:avLst/>
          </a:prstGeom>
        </p:spPr>
        <p:txBody>
          <a:bodyPr vert="horz" lIns="92485" tIns="46243" rIns="92485" bIns="46243" rtlCol="0"/>
          <a:lstStyle>
            <a:lvl1pPr algn="l">
              <a:defRPr sz="1200"/>
            </a:lvl1pPr>
          </a:lstStyle>
          <a:p>
            <a:endParaRPr lang="en-US"/>
          </a:p>
        </p:txBody>
      </p:sp>
      <p:sp>
        <p:nvSpPr>
          <p:cNvPr id="3" name="Date Placeholder 2"/>
          <p:cNvSpPr>
            <a:spLocks noGrp="1"/>
          </p:cNvSpPr>
          <p:nvPr>
            <p:ph type="dt" idx="1"/>
          </p:nvPr>
        </p:nvSpPr>
        <p:spPr>
          <a:xfrm>
            <a:off x="3936767" y="0"/>
            <a:ext cx="3011700" cy="461804"/>
          </a:xfrm>
          <a:prstGeom prst="rect">
            <a:avLst/>
          </a:prstGeom>
        </p:spPr>
        <p:txBody>
          <a:bodyPr vert="horz" lIns="92485" tIns="46243" rIns="92485" bIns="46243" rtlCol="0"/>
          <a:lstStyle>
            <a:lvl1pPr algn="r">
              <a:defRPr sz="1200"/>
            </a:lvl1pPr>
          </a:lstStyle>
          <a:p>
            <a:fld id="{0644E865-4DDB-47C3-AC4D-5BE99775275D}" type="datetimeFigureOut">
              <a:rPr lang="en-US" smtClean="0"/>
              <a:pPr/>
              <a:t>5/22/2023</a:t>
            </a:fld>
            <a:endParaRPr lang="en-US"/>
          </a:p>
        </p:txBody>
      </p:sp>
      <p:sp>
        <p:nvSpPr>
          <p:cNvPr id="4" name="Slide Image Placeholder 3"/>
          <p:cNvSpPr>
            <a:spLocks noGrp="1" noRot="1" noChangeAspect="1"/>
          </p:cNvSpPr>
          <p:nvPr>
            <p:ph type="sldImg" idx="2"/>
          </p:nvPr>
        </p:nvSpPr>
        <p:spPr>
          <a:xfrm>
            <a:off x="1166813" y="693738"/>
            <a:ext cx="4616450" cy="3462337"/>
          </a:xfrm>
          <a:prstGeom prst="rect">
            <a:avLst/>
          </a:prstGeom>
          <a:noFill/>
          <a:ln w="12700">
            <a:solidFill>
              <a:prstClr val="black"/>
            </a:solidFill>
          </a:ln>
        </p:spPr>
        <p:txBody>
          <a:bodyPr vert="horz" lIns="92485" tIns="46243" rIns="92485" bIns="46243"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5" tIns="46243" rIns="92485" bIns="462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700" cy="461804"/>
          </a:xfrm>
          <a:prstGeom prst="rect">
            <a:avLst/>
          </a:prstGeom>
        </p:spPr>
        <p:txBody>
          <a:bodyPr vert="horz" lIns="92485" tIns="46243" rIns="92485" bIns="46243" rtlCol="0" anchor="b"/>
          <a:lstStyle>
            <a:lvl1pPr algn="l">
              <a:defRPr sz="1200"/>
            </a:lvl1pPr>
          </a:lstStyle>
          <a:p>
            <a:endParaRPr lang="en-US"/>
          </a:p>
        </p:txBody>
      </p:sp>
      <p:sp>
        <p:nvSpPr>
          <p:cNvPr id="7" name="Slide Number Placeholder 6"/>
          <p:cNvSpPr>
            <a:spLocks noGrp="1"/>
          </p:cNvSpPr>
          <p:nvPr>
            <p:ph type="sldNum" sz="quarter" idx="5"/>
          </p:nvPr>
        </p:nvSpPr>
        <p:spPr>
          <a:xfrm>
            <a:off x="3936767" y="8772668"/>
            <a:ext cx="3011700" cy="461804"/>
          </a:xfrm>
          <a:prstGeom prst="rect">
            <a:avLst/>
          </a:prstGeom>
        </p:spPr>
        <p:txBody>
          <a:bodyPr vert="horz" lIns="92485" tIns="46243" rIns="92485" bIns="46243" rtlCol="0" anchor="b"/>
          <a:lstStyle>
            <a:lvl1pPr algn="r">
              <a:defRPr sz="1200"/>
            </a:lvl1pPr>
          </a:lstStyle>
          <a:p>
            <a:fld id="{20E77304-F0AF-4D45-BBA4-480E7CA91B63}" type="slidenum">
              <a:rPr lang="en-US" smtClean="0"/>
              <a:pPr/>
              <a:t>‹#›</a:t>
            </a:fld>
            <a:endParaRPr lang="en-US"/>
          </a:p>
        </p:txBody>
      </p:sp>
    </p:spTree>
    <p:extLst>
      <p:ext uri="{BB962C8B-B14F-4D97-AF65-F5344CB8AC3E}">
        <p14:creationId xmlns:p14="http://schemas.microsoft.com/office/powerpoint/2010/main" val="1492838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accessible-social.com/accessibility-101/accessibility-by-platform"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LP</a:t>
            </a:r>
          </a:p>
        </p:txBody>
      </p:sp>
      <p:sp>
        <p:nvSpPr>
          <p:cNvPr id="4" name="Slide Number Placeholder 3"/>
          <p:cNvSpPr>
            <a:spLocks noGrp="1"/>
          </p:cNvSpPr>
          <p:nvPr>
            <p:ph type="sldNum" sz="quarter" idx="5"/>
          </p:nvPr>
        </p:nvSpPr>
        <p:spPr/>
        <p:txBody>
          <a:bodyPr/>
          <a:lstStyle/>
          <a:p>
            <a:fld id="{20E77304-F0AF-4D45-BBA4-480E7CA91B63}" type="slidenum">
              <a:rPr lang="en-US" smtClean="0"/>
              <a:pPr/>
              <a:t>1</a:t>
            </a:fld>
            <a:endParaRPr lang="en-US"/>
          </a:p>
        </p:txBody>
      </p:sp>
    </p:spTree>
    <p:extLst>
      <p:ext uri="{BB962C8B-B14F-4D97-AF65-F5344CB8AC3E}">
        <p14:creationId xmlns:p14="http://schemas.microsoft.com/office/powerpoint/2010/main" val="760850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mentioned engagement a few times so far! While engagement can include posting on your grid, you can also use stories to promote engagement. Here’s a few engagement strategies you can consider using for Instagram.</a:t>
            </a:r>
          </a:p>
          <a:p>
            <a:endParaRPr lang="en-US" dirty="0"/>
          </a:p>
          <a:p>
            <a:r>
              <a:rPr lang="en-US" dirty="0"/>
              <a:t>Instagram has a Q &amp; Feature—use the shown template and simply add the “question sticker” to solicit questions from attendees! You can respond individually OR reply “publicly” on your story!</a:t>
            </a:r>
          </a:p>
          <a:p>
            <a:endParaRPr lang="en-US" dirty="0"/>
          </a:p>
          <a:p>
            <a:r>
              <a:rPr lang="en-US" dirty="0"/>
              <a:t>Make a post asking for attendees to share their favorite conference or social event photo to their story &amp; to tag you on their stories—then you can repost their images and make a highlight “Our Members”</a:t>
            </a:r>
          </a:p>
          <a:p>
            <a:r>
              <a:rPr lang="en-US" dirty="0"/>
              <a:t>Use the “conference essentials” to inform members what to bring and then, on another slide, ask them what’s something they always pack for the event!</a:t>
            </a:r>
          </a:p>
          <a:p>
            <a:r>
              <a:rPr lang="en-US" dirty="0"/>
              <a:t>You might also remember the “This or That” craze companies, bloggers, universities, clubs, etc. used during 2020/2021 to spark engagement during the pandemic. This is a EASY way to engage your members! Simply post the image from the template and repost when your members tag you back! Engagement and connection CAN be built on social media before your event.</a:t>
            </a:r>
          </a:p>
          <a:p>
            <a:endParaRPr lang="en-US" dirty="0"/>
          </a:p>
          <a:p>
            <a:endParaRPr lang="en-US" dirty="0"/>
          </a:p>
          <a:p>
            <a:r>
              <a:rPr lang="en-US" dirty="0"/>
              <a:t>The more your attendees engage with before the event, the more follows you will get AND the more content you can collect and repost! These are three sample Instagram/Facebook stories you can post and are available on the resources page.</a:t>
            </a:r>
          </a:p>
          <a:p>
            <a:endParaRPr lang="en-US"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10</a:t>
            </a:fld>
            <a:endParaRPr lang="en-US"/>
          </a:p>
        </p:txBody>
      </p:sp>
    </p:spTree>
    <p:extLst>
      <p:ext uri="{BB962C8B-B14F-4D97-AF65-F5344CB8AC3E}">
        <p14:creationId xmlns:p14="http://schemas.microsoft.com/office/powerpoint/2010/main" val="874684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DW</a:t>
            </a:r>
            <a:endParaRPr lang="en-US"/>
          </a:p>
          <a:p>
            <a:r>
              <a:rPr lang="en-US" dirty="0">
                <a:cs typeface="Calibri"/>
              </a:rPr>
              <a:t>Are you posting DURING your events? </a:t>
            </a:r>
            <a:endParaRPr lang="en-US" dirty="0"/>
          </a:p>
          <a:p>
            <a:endParaRPr lang="en-US" dirty="0">
              <a:cs typeface="Calibri"/>
            </a:endParaRPr>
          </a:p>
          <a:p>
            <a:r>
              <a:rPr lang="en-US" dirty="0">
                <a:cs typeface="Calibri"/>
              </a:rPr>
              <a:t>You should be!</a:t>
            </a:r>
          </a:p>
          <a:p>
            <a:endParaRPr lang="en-US" dirty="0">
              <a:cs typeface="Calibri"/>
            </a:endParaRPr>
          </a:p>
          <a:p>
            <a:r>
              <a:rPr lang="en-US" dirty="0">
                <a:cs typeface="Calibri"/>
              </a:rPr>
              <a:t>This unique mission informs your attendees, attracts followers and engagement, all while making everyone not in attendance else feel a serious case of FOMO so they attend the next event!</a:t>
            </a:r>
          </a:p>
        </p:txBody>
      </p:sp>
      <p:sp>
        <p:nvSpPr>
          <p:cNvPr id="4" name="Slide Number Placeholder 3"/>
          <p:cNvSpPr>
            <a:spLocks noGrp="1"/>
          </p:cNvSpPr>
          <p:nvPr>
            <p:ph type="sldNum" sz="quarter" idx="5"/>
          </p:nvPr>
        </p:nvSpPr>
        <p:spPr/>
        <p:txBody>
          <a:bodyPr/>
          <a:lstStyle/>
          <a:p>
            <a:fld id="{20E77304-F0AF-4D45-BBA4-480E7CA91B63}" type="slidenum">
              <a:rPr lang="en-US" smtClean="0"/>
              <a:pPr/>
              <a:t>11</a:t>
            </a:fld>
            <a:endParaRPr lang="en-US"/>
          </a:p>
        </p:txBody>
      </p:sp>
    </p:spTree>
    <p:extLst>
      <p:ext uri="{BB962C8B-B14F-4D97-AF65-F5344CB8AC3E}">
        <p14:creationId xmlns:p14="http://schemas.microsoft.com/office/powerpoint/2010/main" val="1614872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DW</a:t>
            </a:r>
          </a:p>
          <a:p>
            <a:pPr marL="0" marR="0" lvl="0" indent="0" algn="l" defTabSz="914400">
              <a:lnSpc>
                <a:spcPct val="100000"/>
              </a:lnSpc>
              <a:spcBef>
                <a:spcPts val="0"/>
              </a:spcBef>
              <a:spcAft>
                <a:spcPts val="0"/>
              </a:spcAft>
              <a:buClrTx/>
              <a:buSzTx/>
              <a:buFontTx/>
              <a:buNone/>
              <a:tabLst/>
              <a:defRPr/>
            </a:pPr>
            <a:r>
              <a:rPr lang="en-US" dirty="0"/>
              <a:t>During</a:t>
            </a:r>
            <a:r>
              <a:rPr lang="en-US" sz="1200" dirty="0"/>
              <a:t> your event, Twitter and Instagram are the places to </a:t>
            </a:r>
            <a:r>
              <a:rPr lang="en-US" sz="1200" b="1" dirty="0"/>
              <a:t>post real-time updates </a:t>
            </a:r>
            <a:r>
              <a:rPr lang="en-US" sz="1200" dirty="0"/>
              <a:t>(</a:t>
            </a:r>
            <a:r>
              <a:rPr lang="en-US" sz="1200" i="1" dirty="0"/>
              <a:t>and Facebook if using the story feature</a:t>
            </a:r>
            <a:r>
              <a:rPr lang="en-US" sz="1200" dirty="0"/>
              <a:t>).</a:t>
            </a:r>
            <a:endParaRPr lang="en-US"/>
          </a:p>
          <a:p>
            <a:r>
              <a:rPr lang="en-US" dirty="0"/>
              <a:t>Here’s a few ideas of how you can keep your content coming during your event!</a:t>
            </a:r>
          </a:p>
          <a:p>
            <a:r>
              <a:rPr lang="en-US" dirty="0"/>
              <a:t>We have a few ideas listed on this slide for you to reference in the future—these include reminder posts, highlighting sessions, engaging with other members via social, etc.</a:t>
            </a:r>
          </a:p>
          <a:p>
            <a:endParaRPr lang="en-US" dirty="0"/>
          </a:p>
          <a:p>
            <a:r>
              <a:rPr lang="en-US" dirty="0"/>
              <a:t>This is also a great way to engage any speakers or sponsors—encourage them to have attendees tweet during sessions, share facts, etc. while tagging your Unit, the speaker and/or sponsor along the way. Promotion, engagement and awareness all tied into one!!</a:t>
            </a:r>
          </a:p>
          <a:p>
            <a:endParaRPr lang="en-US" dirty="0"/>
          </a:p>
          <a:p>
            <a:r>
              <a:rPr lang="en-US" dirty="0"/>
              <a:t>Generally speaking, e recommend posting at least once per day on your </a:t>
            </a:r>
            <a:r>
              <a:rPr lang="en-US" b="1" dirty="0"/>
              <a:t>IG</a:t>
            </a:r>
            <a:r>
              <a:rPr lang="en-US" dirty="0"/>
              <a:t> </a:t>
            </a:r>
            <a:r>
              <a:rPr lang="en-US" b="1" dirty="0"/>
              <a:t>grid while the event is happening, </a:t>
            </a:r>
            <a:r>
              <a:rPr lang="en-US" dirty="0"/>
              <a:t>and as often as you’d like on stories. </a:t>
            </a:r>
          </a:p>
          <a:p>
            <a:endParaRPr lang="en-US" dirty="0"/>
          </a:p>
          <a:p>
            <a:r>
              <a:rPr lang="en-US" dirty="0"/>
              <a:t>Twitter can be as often as you’d like to tweet information, photos and reminders</a:t>
            </a:r>
          </a:p>
          <a:p>
            <a:endParaRPr lang="en-US" dirty="0"/>
          </a:p>
          <a:p>
            <a:r>
              <a:rPr lang="en-US" dirty="0"/>
              <a:t>Facebook should only be posted on multiple times a day if using the story feature on Facebook, otherwise, stick to 1-2 posts a day either highlighting what will be happening that day, or post at the end of the day to recap today’s schedule and add another post to share what to look forward to tomorrow.</a:t>
            </a:r>
          </a:p>
          <a:p>
            <a:endParaRPr lang="en-US" dirty="0"/>
          </a:p>
          <a:p>
            <a:endParaRPr lang="en-US"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12</a:t>
            </a:fld>
            <a:endParaRPr lang="en-US"/>
          </a:p>
        </p:txBody>
      </p:sp>
    </p:spTree>
    <p:extLst>
      <p:ext uri="{BB962C8B-B14F-4D97-AF65-F5344CB8AC3E}">
        <p14:creationId xmlns:p14="http://schemas.microsoft.com/office/powerpoint/2010/main" val="2738919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a:t>
            </a:r>
          </a:p>
          <a:p>
            <a:r>
              <a:rPr lang="en-US" dirty="0"/>
              <a:t>The BEST thing you can do is plan out your posts ahead of time as much as possible. Some content can be created and scheduled out BEFORE the event—but remember, these are only for the grid, Tweets and Facebook posts—you cannot currently schedule Instagram or Facebook stories, but you CAN schedule Tweets, and posts on Instagram and Facebook. You can search these companies if you’re interested in exploring their plans.</a:t>
            </a:r>
          </a:p>
          <a:p>
            <a:endParaRPr lang="en-US" dirty="0"/>
          </a:p>
          <a:p>
            <a:r>
              <a:rPr lang="en-US" dirty="0"/>
              <a:t>If you plan to use a conference/event hashtag, be sure to TEST AND CHECK how it’s been used in the past! Not only do you want to avoid a “hashtag fail” like the image here, you also want to be sure the other content that appears when you search your hashtag is not tied to any posts, organizations, or conversations that are “unfavorable” when searching for posts/people using that hashtag.</a:t>
            </a:r>
          </a:p>
          <a:p>
            <a:endParaRPr lang="en-US" dirty="0"/>
          </a:p>
          <a:p>
            <a:r>
              <a:rPr lang="en-US" dirty="0"/>
              <a:t>When pre-planning your posts, consider making a bank of captions that can be used for images/moments you hope to capture and general captions that could be used for any post. This alleviates stress trying to find that “perfect” caption in real time.</a:t>
            </a:r>
          </a:p>
          <a:p>
            <a:endParaRPr lang="en-US" dirty="0"/>
          </a:p>
          <a:p>
            <a:r>
              <a:rPr lang="en-US" dirty="0"/>
              <a:t>https://www.buzzfeed.com/sam_cleal/hashtag-fails</a:t>
            </a:r>
          </a:p>
        </p:txBody>
      </p:sp>
      <p:sp>
        <p:nvSpPr>
          <p:cNvPr id="4" name="Slide Number Placeholder 3"/>
          <p:cNvSpPr>
            <a:spLocks noGrp="1"/>
          </p:cNvSpPr>
          <p:nvPr>
            <p:ph type="sldNum" sz="quarter" idx="5"/>
          </p:nvPr>
        </p:nvSpPr>
        <p:spPr/>
        <p:txBody>
          <a:bodyPr/>
          <a:lstStyle/>
          <a:p>
            <a:fld id="{20E77304-F0AF-4D45-BBA4-480E7CA91B63}" type="slidenum">
              <a:rPr lang="en-US" smtClean="0"/>
              <a:pPr/>
              <a:t>13</a:t>
            </a:fld>
            <a:endParaRPr lang="en-US"/>
          </a:p>
        </p:txBody>
      </p:sp>
    </p:spTree>
    <p:extLst>
      <p:ext uri="{BB962C8B-B14F-4D97-AF65-F5344CB8AC3E}">
        <p14:creationId xmlns:p14="http://schemas.microsoft.com/office/powerpoint/2010/main" val="1387235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a:t>
            </a:r>
          </a:p>
          <a:p>
            <a:r>
              <a:rPr lang="en-US" dirty="0"/>
              <a:t>When planning you should also consider these two to-dos:</a:t>
            </a:r>
          </a:p>
          <a:p>
            <a:r>
              <a:rPr lang="en-US" dirty="0"/>
              <a:t>READ FROM SLIDES</a:t>
            </a:r>
          </a:p>
        </p:txBody>
      </p:sp>
      <p:sp>
        <p:nvSpPr>
          <p:cNvPr id="4" name="Slide Number Placeholder 3"/>
          <p:cNvSpPr>
            <a:spLocks noGrp="1"/>
          </p:cNvSpPr>
          <p:nvPr>
            <p:ph type="sldNum" sz="quarter" idx="5"/>
          </p:nvPr>
        </p:nvSpPr>
        <p:spPr/>
        <p:txBody>
          <a:bodyPr/>
          <a:lstStyle/>
          <a:p>
            <a:fld id="{20E77304-F0AF-4D45-BBA4-480E7CA91B63}" type="slidenum">
              <a:rPr lang="en-US" smtClean="0"/>
              <a:pPr/>
              <a:t>14</a:t>
            </a:fld>
            <a:endParaRPr lang="en-US"/>
          </a:p>
        </p:txBody>
      </p:sp>
    </p:spTree>
    <p:extLst>
      <p:ext uri="{BB962C8B-B14F-4D97-AF65-F5344CB8AC3E}">
        <p14:creationId xmlns:p14="http://schemas.microsoft.com/office/powerpoint/2010/main" val="2670451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DW</a:t>
            </a:r>
            <a:endParaRPr lang="en-US" dirty="0"/>
          </a:p>
          <a:p>
            <a:r>
              <a:rPr lang="en-US"/>
              <a:t>You can also use general engagement posts on your grid and stories to keep people engaged throughout the week. Interactive stories are again, the easiest way to do this!</a:t>
            </a:r>
          </a:p>
          <a:p>
            <a:endParaRPr lang="en-US" dirty="0"/>
          </a:p>
          <a:p>
            <a:r>
              <a:rPr lang="en-US" dirty="0"/>
              <a:t>Here’s three sample templated you could use to do this!</a:t>
            </a:r>
          </a:p>
          <a:p>
            <a:endParaRPr lang="en-US" dirty="0"/>
          </a:p>
          <a:p>
            <a:r>
              <a:rPr lang="en-US" dirty="0"/>
              <a:t>The two examples on the right challenge members to engage all week long and provide you with content while encouraging networking and socialization with other attendees! The example on the left allows people to reflect, share and tag you to collect testimonials and reshare! This can also help you identify engaged attendees who may be interested in volunteering in the future, or in sharing additional statements and allow you to take a photo to share testimonials online for future events!</a:t>
            </a:r>
          </a:p>
        </p:txBody>
      </p:sp>
      <p:sp>
        <p:nvSpPr>
          <p:cNvPr id="4" name="Slide Number Placeholder 3"/>
          <p:cNvSpPr>
            <a:spLocks noGrp="1"/>
          </p:cNvSpPr>
          <p:nvPr>
            <p:ph type="sldNum" sz="quarter" idx="5"/>
          </p:nvPr>
        </p:nvSpPr>
        <p:spPr/>
        <p:txBody>
          <a:bodyPr/>
          <a:lstStyle/>
          <a:p>
            <a:fld id="{20E77304-F0AF-4D45-BBA4-480E7CA91B63}" type="slidenum">
              <a:rPr lang="en-US" smtClean="0"/>
              <a:pPr/>
              <a:t>15</a:t>
            </a:fld>
            <a:endParaRPr lang="en-US"/>
          </a:p>
        </p:txBody>
      </p:sp>
    </p:spTree>
    <p:extLst>
      <p:ext uri="{BB962C8B-B14F-4D97-AF65-F5344CB8AC3E}">
        <p14:creationId xmlns:p14="http://schemas.microsoft.com/office/powerpoint/2010/main" val="3697659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a:t>
            </a:r>
          </a:p>
          <a:p>
            <a:r>
              <a:rPr lang="en-US" dirty="0"/>
              <a:t>To ensure there is traction, be sure to set expectations with board members so they take part in creating content, as well as your vendors, sponsors and presenters. Everyone can contribute!</a:t>
            </a:r>
          </a:p>
        </p:txBody>
      </p:sp>
      <p:sp>
        <p:nvSpPr>
          <p:cNvPr id="4" name="Slide Number Placeholder 3"/>
          <p:cNvSpPr>
            <a:spLocks noGrp="1"/>
          </p:cNvSpPr>
          <p:nvPr>
            <p:ph type="sldNum" sz="quarter" idx="5"/>
          </p:nvPr>
        </p:nvSpPr>
        <p:spPr/>
        <p:txBody>
          <a:bodyPr/>
          <a:lstStyle/>
          <a:p>
            <a:fld id="{20E77304-F0AF-4D45-BBA4-480E7CA91B63}" type="slidenum">
              <a:rPr lang="en-US" smtClean="0"/>
              <a:pPr/>
              <a:t>16</a:t>
            </a:fld>
            <a:endParaRPr lang="en-US"/>
          </a:p>
        </p:txBody>
      </p:sp>
    </p:spTree>
    <p:extLst>
      <p:ext uri="{BB962C8B-B14F-4D97-AF65-F5344CB8AC3E}">
        <p14:creationId xmlns:p14="http://schemas.microsoft.com/office/powerpoint/2010/main" val="3075895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LP</a:t>
            </a:r>
            <a:endParaRPr lang="en-US"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17</a:t>
            </a:fld>
            <a:endParaRPr lang="en-US"/>
          </a:p>
        </p:txBody>
      </p:sp>
    </p:spTree>
    <p:extLst>
      <p:ext uri="{BB962C8B-B14F-4D97-AF65-F5344CB8AC3E}">
        <p14:creationId xmlns:p14="http://schemas.microsoft.com/office/powerpoint/2010/main" val="4091782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LP</a:t>
            </a:r>
          </a:p>
          <a:p>
            <a:r>
              <a:rPr lang="en-US" dirty="0"/>
              <a:t>After the event, your job is simple:</a:t>
            </a:r>
          </a:p>
          <a:p>
            <a:r>
              <a:rPr lang="en-US" dirty="0"/>
              <a:t>Wrap up the week with highlights, testimonials and encourage attendees to complete your post event survey!</a:t>
            </a:r>
          </a:p>
          <a:p>
            <a:r>
              <a:rPr lang="en-US" dirty="0"/>
              <a:t>You can tease next year’s event with a save the date post, thank vendors, sponsors and speakers, an even repost attendees’ posts to you story! </a:t>
            </a:r>
          </a:p>
        </p:txBody>
      </p:sp>
      <p:sp>
        <p:nvSpPr>
          <p:cNvPr id="4" name="Slide Number Placeholder 3"/>
          <p:cNvSpPr>
            <a:spLocks noGrp="1"/>
          </p:cNvSpPr>
          <p:nvPr>
            <p:ph type="sldNum" sz="quarter" idx="5"/>
          </p:nvPr>
        </p:nvSpPr>
        <p:spPr/>
        <p:txBody>
          <a:bodyPr/>
          <a:lstStyle/>
          <a:p>
            <a:fld id="{20E77304-F0AF-4D45-BBA4-480E7CA91B63}" type="slidenum">
              <a:rPr lang="en-US" smtClean="0"/>
              <a:pPr/>
              <a:t>18</a:t>
            </a:fld>
            <a:endParaRPr lang="en-US"/>
          </a:p>
        </p:txBody>
      </p:sp>
    </p:spTree>
    <p:extLst>
      <p:ext uri="{BB962C8B-B14F-4D97-AF65-F5344CB8AC3E}">
        <p14:creationId xmlns:p14="http://schemas.microsoft.com/office/powerpoint/2010/main" val="4207061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a:t>
            </a:r>
          </a:p>
          <a:p>
            <a:r>
              <a:rPr lang="en-US" dirty="0"/>
              <a:t>During events, you can also “collect” content to build a content library!</a:t>
            </a:r>
          </a:p>
        </p:txBody>
      </p:sp>
      <p:sp>
        <p:nvSpPr>
          <p:cNvPr id="4" name="Slide Number Placeholder 3"/>
          <p:cNvSpPr>
            <a:spLocks noGrp="1"/>
          </p:cNvSpPr>
          <p:nvPr>
            <p:ph type="sldNum" sz="quarter" idx="5"/>
          </p:nvPr>
        </p:nvSpPr>
        <p:spPr/>
        <p:txBody>
          <a:bodyPr/>
          <a:lstStyle/>
          <a:p>
            <a:fld id="{20E77304-F0AF-4D45-BBA4-480E7CA91B63}" type="slidenum">
              <a:rPr lang="en-US" smtClean="0"/>
              <a:pPr/>
              <a:t>19</a:t>
            </a:fld>
            <a:endParaRPr lang="en-US"/>
          </a:p>
        </p:txBody>
      </p:sp>
    </p:spTree>
    <p:extLst>
      <p:ext uri="{BB962C8B-B14F-4D97-AF65-F5344CB8AC3E}">
        <p14:creationId xmlns:p14="http://schemas.microsoft.com/office/powerpoint/2010/main" val="3541379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LP</a:t>
            </a:r>
          </a:p>
          <a:p>
            <a:pPr>
              <a:defRPr/>
            </a:pPr>
            <a:r>
              <a:rPr lang="en-US" dirty="0"/>
              <a:t>Before we get started, please complete the attendance form by either scanning QR code on the screen with your cell phone, or by using the link in chat.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*SHARE LINK*</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Link: https://forms.office.com/r/0DPBX4Mz8v</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also asking you to update your Zoom name to include your name and Unit and then tell us your ROLE in the chat!</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20E77304-F0AF-4D45-BBA4-480E7CA91B63}" type="slidenum">
              <a:rPr lang="en-US" smtClean="0"/>
              <a:pPr/>
              <a:t>2</a:t>
            </a:fld>
            <a:endParaRPr lang="en-US"/>
          </a:p>
        </p:txBody>
      </p:sp>
    </p:spTree>
    <p:extLst>
      <p:ext uri="{BB962C8B-B14F-4D97-AF65-F5344CB8AC3E}">
        <p14:creationId xmlns:p14="http://schemas.microsoft.com/office/powerpoint/2010/main" val="2568067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DW</a:t>
            </a:r>
          </a:p>
          <a:p>
            <a:pPr marL="0" marR="0" lvl="0" indent="0" algn="l" defTabSz="914400">
              <a:lnSpc>
                <a:spcPct val="100000"/>
              </a:lnSpc>
              <a:spcBef>
                <a:spcPts val="0"/>
              </a:spcBef>
              <a:spcAft>
                <a:spcPts val="0"/>
              </a:spcAft>
              <a:buClrTx/>
              <a:buSzTx/>
              <a:buFontTx/>
              <a:buNone/>
              <a:tabLst/>
              <a:defRPr/>
            </a:pPr>
            <a:r>
              <a:rPr lang="en-US" dirty="0"/>
              <a:t>A content library is a “bank” of photos, videos and other content that can be used and reused on social media and in other virtual communications or promotions!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photos can be of conference rooms, flat lays of pens, notebooks and materials, photos of members engaging with each other—anything that you find purpose in sharing or using in the future—EVEN if not for event promotion!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can help you along your journey to ensure your grid is complex and not overly saturated with text or graphic heavy images.</a:t>
            </a:r>
          </a:p>
          <a:p>
            <a:endParaRPr lang="en-US"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20</a:t>
            </a:fld>
            <a:endParaRPr lang="en-US"/>
          </a:p>
        </p:txBody>
      </p:sp>
    </p:spTree>
    <p:extLst>
      <p:ext uri="{BB962C8B-B14F-4D97-AF65-F5344CB8AC3E}">
        <p14:creationId xmlns:p14="http://schemas.microsoft.com/office/powerpoint/2010/main" val="228222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DW</a:t>
            </a:r>
            <a:endParaRPr lang="en-US" dirty="0"/>
          </a:p>
          <a:p>
            <a:endParaRPr lang="en-US" dirty="0">
              <a:cs typeface="Calibri"/>
            </a:endParaRPr>
          </a:p>
          <a:p>
            <a:r>
              <a:rPr lang="en-US" dirty="0"/>
              <a:t>https://www.adobe.com/express/</a:t>
            </a:r>
            <a:endParaRPr lang="en-US"/>
          </a:p>
          <a:p>
            <a:r>
              <a:rPr lang="en-US" dirty="0"/>
              <a:t>https://www.canva.com/</a:t>
            </a:r>
          </a:p>
          <a:p>
            <a:r>
              <a:rPr lang="en-US" dirty="0"/>
              <a:t>https://create.vista.com/</a:t>
            </a:r>
          </a:p>
          <a:p>
            <a:r>
              <a:rPr lang="en-US" dirty="0"/>
              <a:t>https://getstencil.com/?tap_a=9103-1801f8&amp;tap_s=2427717-630efb&amp;tm_subid1=ticanalt </a:t>
            </a:r>
          </a:p>
          <a:p>
            <a:endParaRPr lang="en-US" dirty="0"/>
          </a:p>
          <a:p>
            <a:endParaRPr lang="en-US" dirty="0"/>
          </a:p>
          <a:p>
            <a:r>
              <a:rPr lang="en-US" dirty="0"/>
              <a:t>These files can be stored in a shared folder.</a:t>
            </a:r>
          </a:p>
          <a:p>
            <a:br>
              <a:rPr lang="en-US" dirty="0"/>
            </a:br>
            <a:r>
              <a:rPr lang="en-US" dirty="0"/>
              <a:t>If you’re interested in exploring platforms to create posts with graphics, words, or fully-designed posts, we recommend using the platforms on the screen. Our go-to on staff for those without graphic design backgrounds is Canva!</a:t>
            </a:r>
          </a:p>
        </p:txBody>
      </p:sp>
      <p:sp>
        <p:nvSpPr>
          <p:cNvPr id="4" name="Slide Number Placeholder 3"/>
          <p:cNvSpPr>
            <a:spLocks noGrp="1"/>
          </p:cNvSpPr>
          <p:nvPr>
            <p:ph type="sldNum" sz="quarter" idx="5"/>
          </p:nvPr>
        </p:nvSpPr>
        <p:spPr/>
        <p:txBody>
          <a:bodyPr/>
          <a:lstStyle/>
          <a:p>
            <a:fld id="{20E77304-F0AF-4D45-BBA4-480E7CA91B63}" type="slidenum">
              <a:rPr lang="en-US" smtClean="0"/>
              <a:pPr/>
              <a:t>21</a:t>
            </a:fld>
            <a:endParaRPr lang="en-US"/>
          </a:p>
        </p:txBody>
      </p:sp>
    </p:spTree>
    <p:extLst>
      <p:ext uri="{BB962C8B-B14F-4D97-AF65-F5344CB8AC3E}">
        <p14:creationId xmlns:p14="http://schemas.microsoft.com/office/powerpoint/2010/main" val="1765970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a:t>
            </a:r>
          </a:p>
          <a:p>
            <a:r>
              <a:rPr lang="en-US" dirty="0"/>
              <a:t>This slide is a new resource on the Unit Resource Page. </a:t>
            </a:r>
          </a:p>
          <a:p>
            <a:endParaRPr lang="en-US" dirty="0"/>
          </a:p>
          <a:p>
            <a:r>
              <a:rPr lang="en-US" dirty="0"/>
              <a:t>We recommend ensuring your posts are accessible as possible by captioning your videos, providing alt text on images, using simple language and ensuring that your color choices don’t make it challenging to read and engage with your post.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platform has an accessibility guide. You can find them here: </a:t>
            </a:r>
            <a:r>
              <a:rPr lang="en-US" dirty="0">
                <a:hlinkClick r:id="rId3"/>
              </a:rPr>
              <a:t>https://www.accessible-social.com/accessibility-101/accessibility-by-platform</a:t>
            </a:r>
            <a:r>
              <a:rPr lang="en-US" dirty="0"/>
              <a:t> (Share link)</a:t>
            </a:r>
          </a:p>
          <a:p>
            <a:endParaRPr lang="en-US"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22</a:t>
            </a:fld>
            <a:endParaRPr lang="en-US"/>
          </a:p>
        </p:txBody>
      </p:sp>
    </p:spTree>
    <p:extLst>
      <p:ext uri="{BB962C8B-B14F-4D97-AF65-F5344CB8AC3E}">
        <p14:creationId xmlns:p14="http://schemas.microsoft.com/office/powerpoint/2010/main" val="4097256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solidFill>
                  <a:srgbClr val="063772"/>
                </a:solidFill>
                <a:latin typeface="Rubik"/>
              </a:rPr>
              <a:t>LP</a:t>
            </a:r>
            <a:endParaRPr lang="en-US"/>
          </a:p>
          <a:p>
            <a:r>
              <a:rPr lang="en-US" dirty="0">
                <a:solidFill>
                  <a:srgbClr val="063772"/>
                </a:solidFill>
                <a:latin typeface="Rubik"/>
              </a:rPr>
              <a:t>https</a:t>
            </a:r>
            <a:r>
              <a:rPr lang="en-US" b="0" i="0" dirty="0">
                <a:solidFill>
                  <a:srgbClr val="063772"/>
                </a:solidFill>
                <a:effectLst/>
                <a:latin typeface="Rubik"/>
              </a:rPr>
              <a:t>://cec1785.wufoo.com/forms/z1yoxv3m0b61lkt/</a:t>
            </a:r>
            <a:endParaRPr lang="en-US"/>
          </a:p>
        </p:txBody>
      </p:sp>
      <p:sp>
        <p:nvSpPr>
          <p:cNvPr id="4" name="Slide Number Placeholder 3"/>
          <p:cNvSpPr>
            <a:spLocks noGrp="1"/>
          </p:cNvSpPr>
          <p:nvPr>
            <p:ph type="sldNum" sz="quarter" idx="5"/>
          </p:nvPr>
        </p:nvSpPr>
        <p:spPr/>
        <p:txBody>
          <a:bodyPr/>
          <a:lstStyle/>
          <a:p>
            <a:fld id="{20E77304-F0AF-4D45-BBA4-480E7CA91B63}" type="slidenum">
              <a:rPr lang="en-US" smtClean="0"/>
              <a:pPr/>
              <a:t>23</a:t>
            </a:fld>
            <a:endParaRPr lang="en-US"/>
          </a:p>
        </p:txBody>
      </p:sp>
    </p:spTree>
    <p:extLst>
      <p:ext uri="{BB962C8B-B14F-4D97-AF65-F5344CB8AC3E}">
        <p14:creationId xmlns:p14="http://schemas.microsoft.com/office/powerpoint/2010/main" val="3472972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2337"/>
          </a:xfrm>
        </p:spPr>
      </p:sp>
      <p:sp>
        <p:nvSpPr>
          <p:cNvPr id="3" name="Notes Placeholder 2"/>
          <p:cNvSpPr>
            <a:spLocks noGrp="1"/>
          </p:cNvSpPr>
          <p:nvPr>
            <p:ph type="body" idx="1"/>
          </p:nvPr>
        </p:nvSpPr>
        <p:spPr/>
        <p:txBody>
          <a:bodyPr/>
          <a:lstStyle/>
          <a:p>
            <a:r>
              <a:rPr lang="en-US" dirty="0"/>
              <a:t>LP</a:t>
            </a:r>
            <a:endParaRPr lang="en-US"/>
          </a:p>
          <a:p>
            <a:r>
              <a:rPr lang="en-US" dirty="0"/>
              <a:t>https</a:t>
            </a:r>
            <a:r>
              <a:rPr lang="en-US" sz="1200" dirty="0"/>
              <a:t>://bit.ly/3Jh1MXB</a:t>
            </a:r>
            <a:endParaRPr lang="en-US" dirty="0"/>
          </a:p>
        </p:txBody>
      </p:sp>
      <p:sp>
        <p:nvSpPr>
          <p:cNvPr id="4" name="Slide Number Placeholder 3"/>
          <p:cNvSpPr>
            <a:spLocks noGrp="1"/>
          </p:cNvSpPr>
          <p:nvPr>
            <p:ph type="sldNum" sz="quarter" idx="5"/>
          </p:nvPr>
        </p:nvSpPr>
        <p:spPr/>
        <p:txBody>
          <a:bodyPr/>
          <a:lstStyle/>
          <a:p>
            <a:fld id="{7C630745-2268-4784-9822-C59BC27BF2E3}" type="slidenum">
              <a:rPr lang="en-US" smtClean="0"/>
              <a:t>24</a:t>
            </a:fld>
            <a:endParaRPr lang="en-US"/>
          </a:p>
        </p:txBody>
      </p:sp>
    </p:spTree>
    <p:extLst>
      <p:ext uri="{BB962C8B-B14F-4D97-AF65-F5344CB8AC3E}">
        <p14:creationId xmlns:p14="http://schemas.microsoft.com/office/powerpoint/2010/main" val="1997965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LP</a:t>
            </a:r>
          </a:p>
          <a:p>
            <a:r>
              <a:rPr lang="en-US" dirty="0"/>
              <a:t>If you’re unfamiliar with how to update your Zoom display name while on a call, I’ve shared instructions with you on the screen. You can also review the instructions using the link in the chat</a:t>
            </a:r>
          </a:p>
          <a:p>
            <a:endParaRPr lang="en-US"/>
          </a:p>
          <a:p>
            <a:r>
              <a:rPr lang="en-US" dirty="0"/>
              <a:t>*SHARE LINK*</a:t>
            </a:r>
            <a:endParaRPr lang="en-US"/>
          </a:p>
          <a:p>
            <a:endParaRPr lang="en-US"/>
          </a:p>
          <a:p>
            <a:r>
              <a:rPr lang="en-US" dirty="0"/>
              <a:t>How to update: https://support.zoom.us/hc/en-us/articles/8715431556621-Changing-your-name-on-Zoom</a:t>
            </a:r>
            <a:endParaRPr lang="en-US"/>
          </a:p>
        </p:txBody>
      </p:sp>
      <p:sp>
        <p:nvSpPr>
          <p:cNvPr id="4" name="Slide Number Placeholder 3"/>
          <p:cNvSpPr>
            <a:spLocks noGrp="1"/>
          </p:cNvSpPr>
          <p:nvPr>
            <p:ph type="sldNum" sz="quarter" idx="5"/>
          </p:nvPr>
        </p:nvSpPr>
        <p:spPr/>
        <p:txBody>
          <a:bodyPr/>
          <a:lstStyle/>
          <a:p>
            <a:fld id="{20E77304-F0AF-4D45-BBA4-480E7CA91B63}" type="slidenum">
              <a:rPr lang="en-US" smtClean="0"/>
              <a:pPr/>
              <a:t>3</a:t>
            </a:fld>
            <a:endParaRPr lang="en-US"/>
          </a:p>
        </p:txBody>
      </p:sp>
    </p:spTree>
    <p:extLst>
      <p:ext uri="{BB962C8B-B14F-4D97-AF65-F5344CB8AC3E}">
        <p14:creationId xmlns:p14="http://schemas.microsoft.com/office/powerpoint/2010/main" val="3887015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2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LUANN </a:t>
            </a:r>
            <a:r>
              <a:rPr lang="en-US" dirty="0"/>
              <a:t>CEC- Danielle </a:t>
            </a:r>
            <a:r>
              <a:rPr lang="en-US" b="0" i="0" dirty="0" err="1">
                <a:solidFill>
                  <a:srgbClr val="242424"/>
                </a:solidFill>
                <a:effectLst/>
                <a:latin typeface="Segoe UI" panose="020B0502040204020203" pitchFamily="34" charset="0"/>
              </a:rPr>
              <a:t>Wuh</a:t>
            </a:r>
            <a:r>
              <a:rPr lang="en-US" b="0" i="0" dirty="0">
                <a:solidFill>
                  <a:srgbClr val="242424"/>
                </a:solidFill>
                <a:effectLst/>
                <a:latin typeface="Segoe UI" panose="020B0502040204020203" pitchFamily="34" charset="0"/>
              </a:rPr>
              <a:t>-</a:t>
            </a:r>
            <a:r>
              <a:rPr lang="en-US" b="0" i="0" dirty="0" err="1">
                <a:solidFill>
                  <a:srgbClr val="242424"/>
                </a:solidFill>
                <a:effectLst/>
                <a:latin typeface="Segoe UI" panose="020B0502040204020203" pitchFamily="34" charset="0"/>
              </a:rPr>
              <a:t>zor</a:t>
            </a:r>
            <a:r>
              <a:rPr lang="en-US" b="0" i="0" dirty="0">
                <a:solidFill>
                  <a:srgbClr val="242424"/>
                </a:solidFill>
                <a:effectLst/>
                <a:latin typeface="Segoe UI" panose="020B0502040204020203" pitchFamily="34" charset="0"/>
              </a:rPr>
              <a:t>-ick</a:t>
            </a:r>
          </a:p>
          <a:p>
            <a:endParaRPr lang="en-US" b="0" i="0" dirty="0">
              <a:solidFill>
                <a:srgbClr val="242424"/>
              </a:solidFill>
              <a:effectLst/>
              <a:latin typeface="Segoe UI" panose="020B0502040204020203" pitchFamily="34" charset="0"/>
            </a:endParaRPr>
          </a:p>
          <a:p>
            <a:r>
              <a:rPr lang="en-US" b="0" i="0" dirty="0">
                <a:solidFill>
                  <a:srgbClr val="242424"/>
                </a:solidFill>
                <a:effectLst/>
                <a:latin typeface="Segoe UI" panose="020B0502040204020203" pitchFamily="34" charset="0"/>
              </a:rPr>
              <a:t>Now that everyone is settled in, we’d like to welcome you to the Social Media &amp; Special Events town hall! </a:t>
            </a:r>
          </a:p>
          <a:p>
            <a:endParaRPr lang="en-US"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4</a:t>
            </a:fld>
            <a:endParaRPr lang="en-US"/>
          </a:p>
        </p:txBody>
      </p:sp>
    </p:spTree>
    <p:extLst>
      <p:ext uri="{BB962C8B-B14F-4D97-AF65-F5344CB8AC3E}">
        <p14:creationId xmlns:p14="http://schemas.microsoft.com/office/powerpoint/2010/main" val="2418984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LP</a:t>
            </a:r>
          </a:p>
          <a:p>
            <a:r>
              <a:rPr lang="en-US" dirty="0"/>
              <a:t>Today we will discuss the following items listed on the screen. As we cover these topics, we will also have a number of new resources to share with you. All of the resources will be available to you on the Unit Resources page on the CEC website during and after this session. Today’s PowerPoint will be emailed to you all and will be posted to the Unit Resources page in June following the final session offered.  </a:t>
            </a:r>
          </a:p>
        </p:txBody>
      </p:sp>
      <p:sp>
        <p:nvSpPr>
          <p:cNvPr id="4" name="Slide Number Placeholder 3"/>
          <p:cNvSpPr>
            <a:spLocks noGrp="1"/>
          </p:cNvSpPr>
          <p:nvPr>
            <p:ph type="sldNum" sz="quarter" idx="5"/>
          </p:nvPr>
        </p:nvSpPr>
        <p:spPr/>
        <p:txBody>
          <a:bodyPr/>
          <a:lstStyle/>
          <a:p>
            <a:fld id="{20E77304-F0AF-4D45-BBA4-480E7CA91B63}" type="slidenum">
              <a:rPr lang="en-US" smtClean="0"/>
              <a:pPr/>
              <a:t>5</a:t>
            </a:fld>
            <a:endParaRPr lang="en-US"/>
          </a:p>
        </p:txBody>
      </p:sp>
    </p:spTree>
    <p:extLst>
      <p:ext uri="{BB962C8B-B14F-4D97-AF65-F5344CB8AC3E}">
        <p14:creationId xmlns:p14="http://schemas.microsoft.com/office/powerpoint/2010/main" val="3445830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LP</a:t>
            </a:r>
          </a:p>
          <a:p>
            <a:r>
              <a:rPr lang="en-US" dirty="0"/>
              <a:t>“As we transition into the content, we would love for a couple volunteers to please share how their Unit uses social media for its special events? Feel free to share how you use it to promote the event, how you use it when the event is taking place and/or how its used following the event.”</a:t>
            </a:r>
          </a:p>
          <a:p>
            <a:endParaRPr lang="en-US" dirty="0"/>
          </a:p>
          <a:p>
            <a:r>
              <a:rPr lang="en-US" dirty="0"/>
              <a:t>Wait for responses. 2-3 Units should share.</a:t>
            </a:r>
          </a:p>
          <a:p>
            <a:endParaRPr lang="en-US" dirty="0"/>
          </a:p>
          <a:p>
            <a:r>
              <a:rPr lang="en-US" dirty="0"/>
              <a:t>“Thank you for sharing! Let’s start our session today with Instagram—first, we’ll cover the types of posts you can make on Instagram.”</a:t>
            </a:r>
          </a:p>
        </p:txBody>
      </p:sp>
      <p:sp>
        <p:nvSpPr>
          <p:cNvPr id="4" name="Slide Number Placeholder 3"/>
          <p:cNvSpPr>
            <a:spLocks noGrp="1"/>
          </p:cNvSpPr>
          <p:nvPr>
            <p:ph type="sldNum" sz="quarter" idx="5"/>
          </p:nvPr>
        </p:nvSpPr>
        <p:spPr/>
        <p:txBody>
          <a:bodyPr/>
          <a:lstStyle/>
          <a:p>
            <a:fld id="{20E77304-F0AF-4D45-BBA4-480E7CA91B63}" type="slidenum">
              <a:rPr lang="en-US" smtClean="0"/>
              <a:pPr/>
              <a:t>6</a:t>
            </a:fld>
            <a:endParaRPr lang="en-US"/>
          </a:p>
        </p:txBody>
      </p:sp>
    </p:spTree>
    <p:extLst>
      <p:ext uri="{BB962C8B-B14F-4D97-AF65-F5344CB8AC3E}">
        <p14:creationId xmlns:p14="http://schemas.microsoft.com/office/powerpoint/2010/main" val="1948912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700"/>
              </a:spcBef>
            </a:pPr>
            <a:r>
              <a:rPr lang="en-US" sz="1050" dirty="0">
                <a:cs typeface="Calibri"/>
              </a:rPr>
              <a:t>DW</a:t>
            </a:r>
          </a:p>
          <a:p>
            <a:pPr marL="285750" indent="-285750">
              <a:spcBef>
                <a:spcPts val="700"/>
              </a:spcBef>
              <a:buFont typeface="Arial"/>
              <a:buChar char="•"/>
            </a:pPr>
            <a:r>
              <a:rPr lang="en-US" sz="1050" dirty="0"/>
              <a:t>Instagram a great platform to reach Gen X and younger, especially younger millennials and Gen Z.</a:t>
            </a:r>
            <a:endParaRPr lang="en-US"/>
          </a:p>
          <a:p>
            <a:pPr marL="285750" indent="-285750">
              <a:spcBef>
                <a:spcPts val="700"/>
              </a:spcBef>
              <a:buFont typeface="Arial"/>
              <a:buChar char="•"/>
            </a:pPr>
            <a:r>
              <a:rPr lang="en-US" sz="1050" dirty="0"/>
              <a:t>The “grid” is the bread-and-butter, the 'main' posts you put on your Instagram account. These posts can be photos or videos and are what people see when they click on your profile.</a:t>
            </a:r>
          </a:p>
          <a:p>
            <a:pPr marL="285750" indent="-285750">
              <a:spcBef>
                <a:spcPts val="700"/>
              </a:spcBef>
              <a:buFont typeface="Arial"/>
              <a:buChar char="•"/>
            </a:pPr>
            <a:r>
              <a:rPr lang="en-US" sz="1050" dirty="0"/>
              <a:t>Grid posts could include </a:t>
            </a:r>
            <a:r>
              <a:rPr lang="en-US" sz="1050" i="1" dirty="0"/>
              <a:t>(*share only 3-4)</a:t>
            </a:r>
            <a:r>
              <a:rPr lang="en-US" sz="1050" dirty="0"/>
              <a:t>:</a:t>
            </a:r>
            <a:endParaRPr lang="en-US" sz="1050" dirty="0">
              <a:ea typeface="Calibri"/>
              <a:cs typeface="Calibri"/>
            </a:endParaRPr>
          </a:p>
          <a:p>
            <a:pPr lvl="1">
              <a:spcBef>
                <a:spcPts val="550"/>
              </a:spcBef>
              <a:buFont typeface="Arial"/>
              <a:buChar char="•"/>
            </a:pPr>
            <a:r>
              <a:rPr lang="en-US" sz="1050" dirty="0"/>
              <a:t>Photos from the last event, tease this year’s</a:t>
            </a:r>
            <a:endParaRPr lang="en-US" sz="1050" dirty="0">
              <a:ea typeface="Calibri"/>
              <a:cs typeface="Calibri"/>
            </a:endParaRPr>
          </a:p>
          <a:p>
            <a:pPr lvl="1">
              <a:spcBef>
                <a:spcPts val="550"/>
              </a:spcBef>
              <a:buFont typeface="Arial"/>
              <a:buChar char="•"/>
            </a:pPr>
            <a:r>
              <a:rPr lang="en-US" sz="1050" dirty="0"/>
              <a:t>Countdowns</a:t>
            </a:r>
            <a:endParaRPr lang="en-US" sz="1050" dirty="0">
              <a:ea typeface="Calibri"/>
              <a:cs typeface="Calibri"/>
            </a:endParaRPr>
          </a:p>
          <a:p>
            <a:pPr lvl="1">
              <a:spcBef>
                <a:spcPts val="550"/>
              </a:spcBef>
              <a:buFont typeface="Arial"/>
              <a:buChar char="•"/>
            </a:pPr>
            <a:r>
              <a:rPr lang="en-US" sz="1050" dirty="0"/>
              <a:t>Highlight sessions and/or speakers</a:t>
            </a:r>
            <a:endParaRPr lang="en-US" sz="1050" dirty="0">
              <a:ea typeface="Calibri"/>
              <a:cs typeface="Calibri"/>
            </a:endParaRPr>
          </a:p>
          <a:p>
            <a:pPr lvl="1">
              <a:spcBef>
                <a:spcPts val="550"/>
              </a:spcBef>
              <a:buFont typeface="Arial"/>
              <a:buChar char="•"/>
            </a:pPr>
            <a:r>
              <a:rPr lang="en-US" sz="1050" dirty="0"/>
              <a:t>Important updates/reminders</a:t>
            </a:r>
            <a:endParaRPr lang="en-US" sz="1050" dirty="0">
              <a:ea typeface="Calibri"/>
              <a:cs typeface="Calibri"/>
            </a:endParaRPr>
          </a:p>
          <a:p>
            <a:pPr lvl="1">
              <a:spcBef>
                <a:spcPts val="550"/>
              </a:spcBef>
              <a:buFont typeface="Arial"/>
              <a:buChar char="•"/>
            </a:pPr>
            <a:r>
              <a:rPr lang="en-US" sz="1050" dirty="0"/>
              <a:t>Highlight things to do in the area</a:t>
            </a:r>
            <a:endParaRPr lang="en-US" sz="1050" dirty="0">
              <a:ea typeface="Calibri"/>
              <a:cs typeface="Calibri"/>
            </a:endParaRPr>
          </a:p>
          <a:p>
            <a:pPr lvl="1">
              <a:spcBef>
                <a:spcPts val="550"/>
              </a:spcBef>
              <a:buFont typeface="Arial"/>
              <a:buChar char="•"/>
            </a:pPr>
            <a:r>
              <a:rPr lang="en-US" sz="1050" dirty="0"/>
              <a:t>Share hashtag to use</a:t>
            </a:r>
          </a:p>
          <a:p>
            <a:pPr lvl="1">
              <a:spcBef>
                <a:spcPts val="550"/>
              </a:spcBef>
              <a:buFont typeface="Arial"/>
              <a:buChar char="•"/>
            </a:pPr>
            <a:r>
              <a:rPr lang="en-US" sz="1050" dirty="0"/>
              <a:t>Promote sponsors</a:t>
            </a:r>
          </a:p>
          <a:p>
            <a:pPr lvl="1">
              <a:spcBef>
                <a:spcPts val="550"/>
              </a:spcBef>
              <a:buFont typeface="Arial"/>
              <a:buChar char="•"/>
            </a:pPr>
            <a:r>
              <a:rPr lang="en-US" sz="1050" dirty="0"/>
              <a:t>Announce your theme</a:t>
            </a:r>
          </a:p>
          <a:p>
            <a:pPr marL="0" indent="0">
              <a:spcBef>
                <a:spcPts val="700"/>
              </a:spcBef>
              <a:buFont typeface="Arial"/>
              <a:buNone/>
            </a:pPr>
            <a:r>
              <a:rPr lang="en-US" sz="1050" dirty="0"/>
              <a:t>REELS</a:t>
            </a:r>
          </a:p>
          <a:p>
            <a:pPr marL="0" indent="0">
              <a:spcBef>
                <a:spcPts val="700"/>
              </a:spcBef>
              <a:buFont typeface="Arial"/>
              <a:buNone/>
            </a:pPr>
            <a:r>
              <a:rPr lang="en-US" sz="1050" dirty="0"/>
              <a:t>Reels are longer videos that post to your grid and a separate “reels” section on your page. Reels are great for messages from the board, planning committee, or “hype” videos to get people excited about attending your event OR for recapping the event after it’s come to a close!!</a:t>
            </a:r>
          </a:p>
          <a:p>
            <a:pPr marL="171450" indent="-171450">
              <a:spcBef>
                <a:spcPts val="700"/>
              </a:spcBef>
              <a:buFont typeface="Arial"/>
              <a:buChar char="•"/>
            </a:pPr>
            <a:endParaRPr lang="en-US" sz="1050" dirty="0"/>
          </a:p>
          <a:p>
            <a:pPr marL="0" indent="0">
              <a:spcBef>
                <a:spcPts val="700"/>
              </a:spcBef>
              <a:buFont typeface="Arial"/>
              <a:buNone/>
            </a:pPr>
            <a:r>
              <a:rPr lang="en-US" sz="1050" dirty="0"/>
              <a:t>STORY</a:t>
            </a:r>
          </a:p>
          <a:p>
            <a:pPr marL="171450" indent="-171450">
              <a:spcBef>
                <a:spcPts val="700"/>
              </a:spcBef>
              <a:buFont typeface="Arial"/>
              <a:buChar char="•"/>
            </a:pPr>
            <a:r>
              <a:rPr lang="en-US" sz="1050" dirty="0"/>
              <a:t>Stories are a feature within the Instagram app where users can capture and post related images and video content in a slideshow format. Stories can be modified with stickers, additional text, links, swipe up options, etc. Stories are only posted for 24 hours.</a:t>
            </a:r>
          </a:p>
          <a:p>
            <a:pPr marL="171450" indent="-171450">
              <a:spcBef>
                <a:spcPts val="700"/>
              </a:spcBef>
              <a:buFont typeface="Arial"/>
              <a:buChar char="•"/>
            </a:pPr>
            <a:r>
              <a:rPr lang="en-US" sz="1050" dirty="0"/>
              <a:t>Story posts could include:</a:t>
            </a:r>
            <a:endParaRPr lang="en-US" sz="1050" dirty="0">
              <a:ea typeface="Calibri"/>
              <a:cs typeface="Calibri"/>
            </a:endParaRPr>
          </a:p>
          <a:p>
            <a:pPr marL="628650" lvl="1" indent="-171450">
              <a:spcBef>
                <a:spcPts val="550"/>
              </a:spcBef>
              <a:buFont typeface="Arial"/>
              <a:buChar char="•"/>
            </a:pPr>
            <a:r>
              <a:rPr lang="en-US" sz="1050" dirty="0"/>
              <a:t>Q&amp;A Feature</a:t>
            </a:r>
          </a:p>
          <a:p>
            <a:pPr marL="628650" lvl="1" indent="-171450">
              <a:spcBef>
                <a:spcPts val="550"/>
              </a:spcBef>
              <a:buFont typeface="Arial"/>
              <a:buChar char="•"/>
            </a:pPr>
            <a:r>
              <a:rPr lang="en-US" sz="1050" dirty="0"/>
              <a:t>Share grid photos to story with swipe-up to register, visit event webpage, access information, etc.</a:t>
            </a:r>
          </a:p>
          <a:p>
            <a:pPr marL="628650" lvl="1" indent="-171450">
              <a:spcBef>
                <a:spcPts val="550"/>
              </a:spcBef>
              <a:buFont typeface="Arial"/>
              <a:buChar char="•"/>
            </a:pPr>
            <a:r>
              <a:rPr lang="en-US" sz="1050" dirty="0"/>
              <a:t>Highlight things to do in the area</a:t>
            </a:r>
          </a:p>
          <a:p>
            <a:pPr marL="628650" lvl="1" indent="-171450">
              <a:spcBef>
                <a:spcPts val="550"/>
              </a:spcBef>
              <a:buFont typeface="Arial"/>
              <a:buChar char="•"/>
            </a:pPr>
            <a:r>
              <a:rPr lang="en-US" sz="1050" dirty="0"/>
              <a:t>Speaker bios &amp; topics</a:t>
            </a:r>
          </a:p>
          <a:p>
            <a:pPr marL="628650" lvl="1" indent="-171450">
              <a:spcBef>
                <a:spcPts val="550"/>
              </a:spcBef>
              <a:buFont typeface="Arial"/>
              <a:buChar char="•"/>
            </a:pPr>
            <a:r>
              <a:rPr lang="en-US" sz="1050" dirty="0"/>
              <a:t>“What to Pack” or “What to Bring”</a:t>
            </a:r>
          </a:p>
          <a:p>
            <a:pPr marL="628650" lvl="1" indent="-171450">
              <a:spcBef>
                <a:spcPts val="550"/>
              </a:spcBef>
              <a:buFont typeface="Arial"/>
              <a:buChar char="•"/>
            </a:pPr>
            <a:r>
              <a:rPr lang="en-US" sz="1050" dirty="0"/>
              <a:t>“This or That” interactive image (repost tagged images)</a:t>
            </a:r>
          </a:p>
          <a:p>
            <a:pPr marL="628650" lvl="1" indent="-171450">
              <a:spcBef>
                <a:spcPts val="550"/>
              </a:spcBef>
              <a:buFont typeface="Arial"/>
              <a:buChar char="•"/>
            </a:pPr>
            <a:r>
              <a:rPr lang="en-US" sz="1050" dirty="0"/>
              <a:t>Share the hashtag to use</a:t>
            </a:r>
          </a:p>
          <a:p>
            <a:pPr marL="628650" lvl="1" indent="-171450">
              <a:spcBef>
                <a:spcPts val="550"/>
              </a:spcBef>
              <a:buFont typeface="Arial"/>
              <a:buChar char="•"/>
            </a:pPr>
            <a:r>
              <a:rPr lang="en-US" sz="1050" dirty="0"/>
              <a:t>Promote sponsors</a:t>
            </a:r>
          </a:p>
          <a:p>
            <a:pPr marL="0" lvl="0" indent="0">
              <a:spcBef>
                <a:spcPts val="550"/>
              </a:spcBef>
              <a:buFont typeface="Arial"/>
              <a:buNone/>
            </a:pPr>
            <a:r>
              <a:rPr lang="en-US" sz="1050" dirty="0"/>
              <a:t>Individual story posts can also be added to your account’s “Highlights.”</a:t>
            </a:r>
          </a:p>
          <a:p>
            <a:pPr marL="0" lvl="0" indent="0">
              <a:spcBef>
                <a:spcPts val="550"/>
              </a:spcBef>
              <a:buFont typeface="Arial"/>
              <a:buNone/>
            </a:pPr>
            <a:endParaRPr lang="en-US" sz="1050" dirty="0"/>
          </a:p>
          <a:p>
            <a:pPr marL="0" marR="0" lvl="0" indent="0" algn="l" defTabSz="914400" rtl="0" eaLnBrk="1" fontAlgn="auto" latinLnBrk="0" hangingPunct="1">
              <a:lnSpc>
                <a:spcPct val="100000"/>
              </a:lnSpc>
              <a:spcBef>
                <a:spcPts val="550"/>
              </a:spcBef>
              <a:spcAft>
                <a:spcPts val="0"/>
              </a:spcAft>
              <a:buClrTx/>
              <a:buSzTx/>
              <a:buFont typeface="Arial"/>
              <a:buNone/>
              <a:tabLst/>
              <a:defRPr/>
            </a:pPr>
            <a:r>
              <a:rPr lang="en-US" sz="1050" dirty="0"/>
              <a:t>Highlights allow you to save and categorize your Stories on your profile so followers new and old can still view and interact with past Stories, well after that first 24 hours expire! You could have a highlight for your event specifically—that way anyone wanting to go back and see what’s been shared can easily do so!</a:t>
            </a:r>
          </a:p>
          <a:p>
            <a:pPr marL="0" lvl="0" indent="0">
              <a:spcBef>
                <a:spcPts val="550"/>
              </a:spcBef>
              <a:buFont typeface="Arial"/>
              <a:buNone/>
            </a:pPr>
            <a:endParaRPr lang="en-US" sz="1050"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0E77304-F0AF-4D45-BBA4-480E7CA91B63}" type="slidenum">
              <a:rPr lang="en-US" smtClean="0"/>
              <a:pPr/>
              <a:t>7</a:t>
            </a:fld>
            <a:endParaRPr lang="en-US"/>
          </a:p>
        </p:txBody>
      </p:sp>
    </p:spTree>
    <p:extLst>
      <p:ext uri="{BB962C8B-B14F-4D97-AF65-F5344CB8AC3E}">
        <p14:creationId xmlns:p14="http://schemas.microsoft.com/office/powerpoint/2010/main" val="1634149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DW</a:t>
            </a:r>
            <a:endParaRPr lang="en-US" dirty="0"/>
          </a:p>
          <a:p>
            <a:r>
              <a:rPr lang="en-US" dirty="0"/>
              <a:t>You can also post to Twitter and Facebook.</a:t>
            </a:r>
          </a:p>
          <a:p>
            <a:r>
              <a:rPr lang="en-US" dirty="0"/>
              <a:t>Both platforms allow you to post videos, text and images. Facebook typically reaches millennials and older.</a:t>
            </a:r>
          </a:p>
          <a:p>
            <a:r>
              <a:rPr lang="en-US" dirty="0"/>
              <a:t>Twitter is an easy platform to navigate with features like retweeting other accounts’ posts! For events, this is a great place to engage with your followers by asking them to join in on a conversation during or after the event, sharing photos, etc. </a:t>
            </a:r>
          </a:p>
          <a:p>
            <a:endParaRPr lang="en-US" dirty="0"/>
          </a:p>
          <a:p>
            <a:r>
              <a:rPr lang="en-US" dirty="0"/>
              <a:t>Facebook allows you to do the same by posting your own content and “sharing” others’ posts, but with a bonus feature of creating an event page for your event—this is easy publicity for your event!</a:t>
            </a:r>
          </a:p>
          <a:p>
            <a:endParaRPr lang="en-US" dirty="0"/>
          </a:p>
          <a:p>
            <a:endParaRPr lang="en-US"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8</a:t>
            </a:fld>
            <a:endParaRPr lang="en-US"/>
          </a:p>
        </p:txBody>
      </p:sp>
    </p:spTree>
    <p:extLst>
      <p:ext uri="{BB962C8B-B14F-4D97-AF65-F5344CB8AC3E}">
        <p14:creationId xmlns:p14="http://schemas.microsoft.com/office/powerpoint/2010/main" val="303954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DW</a:t>
            </a:r>
            <a:endParaRPr lang="en-US" dirty="0"/>
          </a:p>
          <a:p>
            <a:r>
              <a:rPr lang="en-US" dirty="0"/>
              <a:t>As you begin to consider how these platforms and their unique features will be used, there are some parameters that should be in place:</a:t>
            </a:r>
            <a:endParaRPr lang="en-US" dirty="0">
              <a:cs typeface="Calibri"/>
            </a:endParaRPr>
          </a:p>
          <a:p>
            <a:endParaRPr lang="en-US" dirty="0"/>
          </a:p>
          <a:p>
            <a:r>
              <a:rPr lang="en-US" dirty="0"/>
              <a:t>Instagram for example, should have a mixture of both photographs and text based/design-based images. Too much text or design work focused-posts will not only clutter your feed and will become “white noise” to your followers. </a:t>
            </a:r>
          </a:p>
          <a:p>
            <a:endParaRPr lang="en-US" dirty="0"/>
          </a:p>
          <a:p>
            <a:r>
              <a:rPr lang="en-US" dirty="0"/>
              <a:t>When you are posting any informational/text heavy images, be sure to not over complicate things. Give them the facts/details necessary and direct them where they can get more information. To do this, you can also use multiple images to relay information in a “slide by slide” manner. You should always generate excitement when doing this as well! Consider adding an image or caption that calls for engagement such as “tag someone you’re excited to see,” or “comment below with your conference must-haves, ours is ____.”</a:t>
            </a:r>
          </a:p>
          <a:p>
            <a:endParaRPr lang="en-US" dirty="0"/>
          </a:p>
          <a:p>
            <a:r>
              <a:rPr lang="en-US" dirty="0"/>
              <a:t>Finally, you will want to ensure there is consistency in your posts and accounts. You can do this by maintaining your brand by using your designated logo on each site, maintaining similar fonts and color schemes. Not only is it aesthetically pleasing, it promotes familiarity with your organization and calls attention to your posts so they are more easily recognized when followers are scrolling!</a:t>
            </a:r>
          </a:p>
          <a:p>
            <a:endParaRPr lang="en-US"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9</a:t>
            </a:fld>
            <a:endParaRPr lang="en-US"/>
          </a:p>
        </p:txBody>
      </p:sp>
    </p:spTree>
    <p:extLst>
      <p:ext uri="{BB962C8B-B14F-4D97-AF65-F5344CB8AC3E}">
        <p14:creationId xmlns:p14="http://schemas.microsoft.com/office/powerpoint/2010/main" val="2303894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1752600"/>
            <a:ext cx="6477000" cy="1828800"/>
          </a:xfrm>
        </p:spPr>
        <p:txBody>
          <a:bodyPr anchor="b"/>
          <a:lstStyle>
            <a:lvl1pPr>
              <a:defRPr cap="all" baseline="0">
                <a:solidFill>
                  <a:srgbClr val="063772"/>
                </a:solidFill>
              </a:defRPr>
            </a:lvl1pPr>
          </a:lstStyle>
          <a:p>
            <a:r>
              <a:rPr kumimoji="0" lang="en-US"/>
              <a:t>Click to edit Master title style</a:t>
            </a:r>
            <a:endParaRPr kumimoji="0" lang="en-US" dirty="0"/>
          </a:p>
        </p:txBody>
      </p:sp>
      <p:sp>
        <p:nvSpPr>
          <p:cNvPr id="9" name="Subtitle 8"/>
          <p:cNvSpPr>
            <a:spLocks noGrp="1"/>
          </p:cNvSpPr>
          <p:nvPr>
            <p:ph type="subTitle" idx="1"/>
          </p:nvPr>
        </p:nvSpPr>
        <p:spPr>
          <a:xfrm>
            <a:off x="2362200" y="5105400"/>
            <a:ext cx="6705600" cy="685800"/>
          </a:xfrm>
        </p:spPr>
        <p:txBody>
          <a:bodyPr anchor="ctr">
            <a:normAutofit/>
          </a:bodyPr>
          <a:lstStyle>
            <a:lvl1pPr marL="0" indent="0" algn="l">
              <a:buNone/>
              <a:defRPr sz="2600">
                <a:solidFill>
                  <a:schemeClr val="bg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17" name="Footer Placeholder 16"/>
          <p:cNvSpPr>
            <a:spLocks noGrp="1"/>
          </p:cNvSpPr>
          <p:nvPr>
            <p:ph type="ftr" sz="quarter" idx="11"/>
          </p:nvPr>
        </p:nvSpPr>
        <p:spPr>
          <a:xfrm>
            <a:off x="6324599" y="236538"/>
            <a:ext cx="1628193"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18394EC-998F-4A75-A298-338FFE107B74}"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solidFill>
                  <a:schemeClr val="tx2"/>
                </a:solidFill>
              </a:defRPr>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9" name="Rectangle 8"/>
          <p:cNvSpPr/>
          <p:nvPr/>
        </p:nvSpPr>
        <p:spPr>
          <a:xfrm>
            <a:off x="-9144" y="4663440"/>
            <a:ext cx="1463040" cy="713232"/>
          </a:xfrm>
          <a:prstGeom prst="rect">
            <a:avLst/>
          </a:prstGeom>
          <a:solidFill>
            <a:srgbClr val="99201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6248400" y="6248400"/>
            <a:ext cx="2667000" cy="365125"/>
          </a:xfrm>
        </p:spPr>
        <p:txBody>
          <a:bodyPr rtlCol="0"/>
          <a:lstStyle/>
          <a:p>
            <a:fld id="{B4E288E9-ECF0-40D9-9468-6D153CFCF7CF}" type="datetime1">
              <a:rPr lang="en-US" smtClean="0"/>
              <a:pPr/>
              <a:t>5/22/2023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18394EC-998F-4A75-A298-338FFE107B74}" type="slidenum">
              <a:rPr lang="en-US" smtClean="0"/>
              <a:pPr/>
              <a:t>‹#›</a:t>
            </a:fld>
            <a:endParaRPr lang="en-US"/>
          </a:p>
        </p:txBody>
      </p:sp>
      <p:sp>
        <p:nvSpPr>
          <p:cNvPr id="14" name="Footer Placeholder 13"/>
          <p:cNvSpPr>
            <a:spLocks noGrp="1"/>
          </p:cNvSpPr>
          <p:nvPr>
            <p:ph type="ftr" sz="quarter" idx="12"/>
          </p:nvPr>
        </p:nvSpPr>
        <p:spPr>
          <a:xfrm>
            <a:off x="3581400" y="6248206"/>
            <a:ext cx="25908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2036184-9221-423D-9022-C8C979EA7164}" type="datetime1">
              <a:rPr lang="en-US" smtClean="0"/>
              <a:pPr/>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394EC-998F-4A75-A298-338FFE107B7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a:alphaModFix amt="0"/>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6F6ED25-2F79-4FFC-8464-B7926D0A876F}" type="datetime1">
              <a:rPr lang="en-US" smtClean="0"/>
              <a:pPr/>
              <a:t>5/22/2023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rgbClr val="99201C"/>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18394EC-998F-4A75-A298-338FFE107B7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793D2BA8-13A5-48E5-8038-36AFEA0D201C}" type="datetime1">
              <a:rPr lang="en-US" smtClean="0"/>
              <a:pPr/>
              <a:t>5/22/2023</a:t>
            </a:fld>
            <a:endParaRPr lang="en-US"/>
          </a:p>
        </p:txBody>
      </p:sp>
      <p:sp>
        <p:nvSpPr>
          <p:cNvPr id="10" name="Slide Number Placeholder 9"/>
          <p:cNvSpPr>
            <a:spLocks noGrp="1"/>
          </p:cNvSpPr>
          <p:nvPr>
            <p:ph type="sldNum" sz="quarter" idx="16"/>
          </p:nvPr>
        </p:nvSpPr>
        <p:spPr/>
        <p:txBody>
          <a:bodyPr rtlCol="0"/>
          <a:lstStyle/>
          <a:p>
            <a:fld id="{B18394EC-998F-4A75-A298-338FFE107B7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dirty="0"/>
              <a:t>Click to edit Master title style</a:t>
            </a:r>
          </a:p>
        </p:txBody>
      </p:sp>
      <p:sp>
        <p:nvSpPr>
          <p:cNvPr id="4" name="Date Placeholder 3"/>
          <p:cNvSpPr>
            <a:spLocks noGrp="1"/>
          </p:cNvSpPr>
          <p:nvPr>
            <p:ph type="dt" sz="half" idx="10"/>
          </p:nvPr>
        </p:nvSpPr>
        <p:spPr/>
        <p:txBody>
          <a:bodyPr/>
          <a:lstStyle/>
          <a:p>
            <a:fld id="{E93DD079-A436-4AEF-B65B-12CB80CBBEA5}" type="datetime1">
              <a:rPr lang="en-US" smtClean="0"/>
              <a:pPr/>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18394EC-998F-4A75-A298-338FFE107B74}"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AFDEF740-54AE-4B59-90C0-020F4D6ABB4F}" type="datetime1">
              <a:rPr lang="en-US" smtClean="0"/>
              <a:pPr/>
              <a:t>5/22/2023</a:t>
            </a:fld>
            <a:endParaRPr lang="en-US"/>
          </a:p>
        </p:txBody>
      </p:sp>
      <p:sp>
        <p:nvSpPr>
          <p:cNvPr id="12" name="Slide Number Placeholder 11"/>
          <p:cNvSpPr>
            <a:spLocks noGrp="1"/>
          </p:cNvSpPr>
          <p:nvPr>
            <p:ph type="sldNum" sz="quarter" idx="16"/>
          </p:nvPr>
        </p:nvSpPr>
        <p:spPr/>
        <p:txBody>
          <a:bodyPr rtlCol="0"/>
          <a:lstStyle/>
          <a:p>
            <a:fld id="{B18394EC-998F-4A75-A298-338FFE107B7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rgbClr val="99201C"/>
          </a:solidFill>
        </p:spPr>
        <p:txBody>
          <a:bodyPr rtlCol="0" anchor="ctr"/>
          <a:lstStyle>
            <a:lvl1pPr marL="0" indent="0">
              <a:buFontTx/>
              <a:buNone/>
              <a:defRPr sz="15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rgbClr val="063772"/>
          </a:solidFill>
        </p:spPr>
        <p:txBody>
          <a:bodyPr rtlCol="0" anchor="ctr"/>
          <a:lstStyle>
            <a:lvl1pPr marL="0" indent="0">
              <a:buFontTx/>
              <a:buNone/>
              <a:defRPr sz="15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dirty="0"/>
              <a:t>Click to edit Master title style</a:t>
            </a:r>
          </a:p>
        </p:txBody>
      </p:sp>
      <p:sp>
        <p:nvSpPr>
          <p:cNvPr id="4" name="Date Placeholder 3"/>
          <p:cNvSpPr>
            <a:spLocks noGrp="1"/>
          </p:cNvSpPr>
          <p:nvPr>
            <p:ph type="dt" sz="half" idx="10"/>
          </p:nvPr>
        </p:nvSpPr>
        <p:spPr/>
        <p:txBody>
          <a:bodyPr/>
          <a:lstStyle/>
          <a:p>
            <a:fld id="{E93DD079-A436-4AEF-B65B-12CB80CBBEA5}" type="datetime1">
              <a:rPr lang="en-US" smtClean="0"/>
              <a:pPr/>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18394EC-998F-4A75-A298-338FFE107B74}"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5146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143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19200"/>
            <a:ext cx="1295400" cy="990600"/>
          </a:xfrm>
          <a:prstGeom prst="rect">
            <a:avLst/>
          </a:prstGeom>
          <a:solidFill>
            <a:srgbClr val="99201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219200"/>
            <a:ext cx="7772400" cy="990600"/>
          </a:xfrm>
          <a:prstGeom prst="rect">
            <a:avLst/>
          </a:prstGeom>
          <a:solidFill>
            <a:srgbClr val="06377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143000"/>
            <a:ext cx="7620000" cy="990600"/>
          </a:xfrm>
        </p:spPr>
        <p:txBody>
          <a:bodyPr/>
          <a:lstStyle>
            <a:lvl1pPr algn="l">
              <a:buNone/>
              <a:defRPr sz="4400" b="0" cap="none">
                <a:solidFill>
                  <a:srgbClr val="FFFFFF"/>
                </a:solidFill>
              </a:defRPr>
            </a:lvl1pPr>
          </a:lstStyle>
          <a:p>
            <a:r>
              <a:rPr kumimoji="0" lang="en-US"/>
              <a:t>Click to edit Master title style</a:t>
            </a:r>
            <a:endParaRPr kumimoji="0" lang="en-US" dirty="0"/>
          </a:p>
        </p:txBody>
      </p:sp>
      <p:sp>
        <p:nvSpPr>
          <p:cNvPr id="12" name="Date Placeholder 11"/>
          <p:cNvSpPr>
            <a:spLocks noGrp="1"/>
          </p:cNvSpPr>
          <p:nvPr>
            <p:ph type="dt" sz="half" idx="10"/>
          </p:nvPr>
        </p:nvSpPr>
        <p:spPr/>
        <p:txBody>
          <a:bodyPr/>
          <a:lstStyle/>
          <a:p>
            <a:fld id="{A3788700-FFA9-405C-97BB-57A5EBD8523B}" type="datetime1">
              <a:rPr lang="en-US" smtClean="0"/>
              <a:pPr/>
              <a:t>5/22/2023</a:t>
            </a:fld>
            <a:endParaRPr lang="en-US"/>
          </a:p>
        </p:txBody>
      </p:sp>
      <p:sp>
        <p:nvSpPr>
          <p:cNvPr id="13" name="Slide Number Placeholder 12"/>
          <p:cNvSpPr>
            <a:spLocks noGrp="1"/>
          </p:cNvSpPr>
          <p:nvPr>
            <p:ph type="sldNum" sz="quarter" idx="11"/>
          </p:nvPr>
        </p:nvSpPr>
        <p:spPr>
          <a:xfrm>
            <a:off x="0" y="1295400"/>
            <a:ext cx="1295400" cy="701676"/>
          </a:xfrm>
        </p:spPr>
        <p:txBody>
          <a:bodyPr>
            <a:noAutofit/>
          </a:bodyPr>
          <a:lstStyle>
            <a:lvl1pPr>
              <a:defRPr sz="2400">
                <a:solidFill>
                  <a:srgbClr val="FFFFFF"/>
                </a:solidFill>
              </a:defRPr>
            </a:lvl1pPr>
          </a:lstStyle>
          <a:p>
            <a:fld id="{B18394EC-998F-4A75-A298-338FFE107B74}"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793D2BA8-13A5-48E5-8038-36AFEA0D201C}" type="datetime1">
              <a:rPr lang="en-US" smtClean="0"/>
              <a:pPr/>
              <a:t>5/22/2023</a:t>
            </a:fld>
            <a:endParaRPr lang="en-US"/>
          </a:p>
        </p:txBody>
      </p:sp>
      <p:sp>
        <p:nvSpPr>
          <p:cNvPr id="10" name="Slide Number Placeholder 9"/>
          <p:cNvSpPr>
            <a:spLocks noGrp="1"/>
          </p:cNvSpPr>
          <p:nvPr>
            <p:ph type="sldNum" sz="quarter" idx="16"/>
          </p:nvPr>
        </p:nvSpPr>
        <p:spPr/>
        <p:txBody>
          <a:bodyPr rtlCol="0"/>
          <a:lstStyle/>
          <a:p>
            <a:fld id="{B18394EC-998F-4A75-A298-338FFE107B7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AFDEF740-54AE-4B59-90C0-020F4D6ABB4F}" type="datetime1">
              <a:rPr lang="en-US" smtClean="0"/>
              <a:pPr/>
              <a:t>5/22/2023</a:t>
            </a:fld>
            <a:endParaRPr lang="en-US"/>
          </a:p>
        </p:txBody>
      </p:sp>
      <p:sp>
        <p:nvSpPr>
          <p:cNvPr id="12" name="Slide Number Placeholder 11"/>
          <p:cNvSpPr>
            <a:spLocks noGrp="1"/>
          </p:cNvSpPr>
          <p:nvPr>
            <p:ph type="sldNum" sz="quarter" idx="16"/>
          </p:nvPr>
        </p:nvSpPr>
        <p:spPr/>
        <p:txBody>
          <a:bodyPr rtlCol="0"/>
          <a:lstStyle/>
          <a:p>
            <a:fld id="{B18394EC-998F-4A75-A298-338FFE107B7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rgbClr val="99201C"/>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rgbClr val="06377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ABD7-9B5A-4EA8-8356-B495B69FB4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2AFA0E-77C2-400D-A44E-97BBDB9B6993}"/>
              </a:ext>
            </a:extLst>
          </p:cNvPr>
          <p:cNvSpPr>
            <a:spLocks noGrp="1"/>
          </p:cNvSpPr>
          <p:nvPr>
            <p:ph type="dt" sz="half" idx="10"/>
          </p:nvPr>
        </p:nvSpPr>
        <p:spPr/>
        <p:txBody>
          <a:bodyPr/>
          <a:lstStyle/>
          <a:p>
            <a:fld id="{F9E85334-B255-4C47-ABD0-4DDE11A6CA9E}" type="datetime1">
              <a:rPr lang="en-US" smtClean="0"/>
              <a:pPr/>
              <a:t>5/22/2023</a:t>
            </a:fld>
            <a:endParaRPr lang="en-US" dirty="0"/>
          </a:p>
        </p:txBody>
      </p:sp>
      <p:sp>
        <p:nvSpPr>
          <p:cNvPr id="4" name="Footer Placeholder 3">
            <a:extLst>
              <a:ext uri="{FF2B5EF4-FFF2-40B4-BE49-F238E27FC236}">
                <a16:creationId xmlns:a16="http://schemas.microsoft.com/office/drawing/2014/main" id="{82716713-F41E-4BB6-BF8B-44F5205404C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80DE170-804B-4936-A9D3-B1EE85C08190}"/>
              </a:ext>
            </a:extLst>
          </p:cNvPr>
          <p:cNvSpPr>
            <a:spLocks noGrp="1"/>
          </p:cNvSpPr>
          <p:nvPr>
            <p:ph type="sldNum" sz="quarter" idx="12"/>
          </p:nvPr>
        </p:nvSpPr>
        <p:spPr/>
        <p:txBody>
          <a:bodyPr/>
          <a:lstStyle/>
          <a:p>
            <a:fld id="{B18394EC-998F-4A75-A298-338FFE107B74}" type="slidenum">
              <a:rPr lang="en-US" smtClean="0"/>
              <a:pPr/>
              <a:t>‹#›</a:t>
            </a:fld>
            <a:endParaRPr lang="en-US"/>
          </a:p>
        </p:txBody>
      </p:sp>
    </p:spTree>
    <p:extLst>
      <p:ext uri="{BB962C8B-B14F-4D97-AF65-F5344CB8AC3E}">
        <p14:creationId xmlns:p14="http://schemas.microsoft.com/office/powerpoint/2010/main" val="403316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EC9A715-FA33-4D18-AFE8-16A191531A2A}" type="datetime1">
              <a:rPr lang="en-US" smtClean="0"/>
              <a:pPr/>
              <a:t>5/22/2023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18394EC-998F-4A75-A298-338FFE107B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E8F8F3-C127-4EB2-81AD-A9D613AD1B1B}" type="datetime1">
              <a:rPr lang="en-US" smtClean="0"/>
              <a:pPr/>
              <a:t>5/22/2023</a:t>
            </a:fld>
            <a:endParaRPr lang="en-US"/>
          </a:p>
        </p:txBody>
      </p:sp>
      <p:sp>
        <p:nvSpPr>
          <p:cNvPr id="3" name="Footer Placeholder 2"/>
          <p:cNvSpPr>
            <a:spLocks noGrp="1"/>
          </p:cNvSpPr>
          <p:nvPr>
            <p:ph type="ftr" sz="quarter" idx="11"/>
          </p:nvPr>
        </p:nvSpPr>
        <p:spPr>
          <a:xfrm>
            <a:off x="4191000" y="6248206"/>
            <a:ext cx="1839683" cy="365125"/>
          </a:xfrm>
        </p:spPr>
        <p:txBody>
          <a:bodyPr/>
          <a:lstStyle/>
          <a:p>
            <a:endParaRPr lang="en-US" dirty="0"/>
          </a:p>
        </p:txBody>
      </p:sp>
      <p:sp>
        <p:nvSpPr>
          <p:cNvPr id="4" name="Slide Number Placeholder 3"/>
          <p:cNvSpPr>
            <a:spLocks noGrp="1"/>
          </p:cNvSpPr>
          <p:nvPr>
            <p:ph type="sldNum" sz="quarter" idx="12"/>
          </p:nvPr>
        </p:nvSpPr>
        <p:spPr>
          <a:xfrm>
            <a:off x="3581400" y="6248400"/>
            <a:ext cx="533400" cy="381000"/>
          </a:xfrm>
        </p:spPr>
        <p:txBody>
          <a:bodyPr/>
          <a:lstStyle>
            <a:lvl1pPr>
              <a:defRPr>
                <a:solidFill>
                  <a:schemeClr val="tx2"/>
                </a:solidFill>
              </a:defRPr>
            </a:lvl1pPr>
          </a:lstStyle>
          <a:p>
            <a:fld id="{B18394EC-998F-4A75-A298-338FFE107B7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1FABAEFB-01A6-4EC0-9211-CE810C433702}" type="datetime1">
              <a:rPr lang="en-US" smtClean="0"/>
              <a:pPr/>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18394EC-998F-4A75-A298-338FFE107B74}" type="slidenum">
              <a:rPr lang="en-US" smtClean="0"/>
              <a:pPr/>
              <a:t>‹#›</a:t>
            </a:fld>
            <a:endParaRPr lang="en-US"/>
          </a:p>
        </p:txBody>
      </p:sp>
      <p:sp>
        <p:nvSpPr>
          <p:cNvPr id="3" name="Text Placeholder 2"/>
          <p:cNvSpPr>
            <a:spLocks noGrp="1"/>
          </p:cNvSpPr>
          <p:nvPr>
            <p:ph type="body" idx="2"/>
          </p:nvPr>
        </p:nvSpPr>
        <p:spPr>
          <a:xfrm>
            <a:off x="609600" y="1752600"/>
            <a:ext cx="1600200" cy="4343400"/>
          </a:xfrm>
          <a:gradFill flip="none" rotWithShape="1">
            <a:gsLst>
              <a:gs pos="0">
                <a:srgbClr val="063772">
                  <a:alpha val="27000"/>
                </a:srgbClr>
              </a:gs>
              <a:gs pos="90000">
                <a:srgbClr val="FFFFFF">
                  <a:alpha val="0"/>
                </a:srgbClr>
              </a:gs>
            </a:gsLst>
            <a:lin ang="5760000" scaled="0"/>
            <a:tileRect/>
          </a:gradFill>
          <a:ln w="50800" cap="sq" cmpd="dbl" algn="ctr">
            <a:no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solidFill>
                  <a:srgbClr val="06377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3.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9E85334-B255-4C47-ABD0-4DDE11A6CA9E}" type="datetime1">
              <a:rPr lang="en-US" smtClean="0"/>
              <a:pPr/>
              <a:t>5/22/2023</a:t>
            </a:fld>
            <a:endParaRPr lang="en-US" dirty="0"/>
          </a:p>
        </p:txBody>
      </p:sp>
      <p:sp>
        <p:nvSpPr>
          <p:cNvPr id="3" name="Footer Placeholder 2"/>
          <p:cNvSpPr>
            <a:spLocks noGrp="1"/>
          </p:cNvSpPr>
          <p:nvPr>
            <p:ph type="ftr" sz="quarter" idx="3"/>
          </p:nvPr>
        </p:nvSpPr>
        <p:spPr>
          <a:xfrm>
            <a:off x="3657600" y="6248206"/>
            <a:ext cx="2373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rgbClr val="99201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rgbClr val="06377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18394EC-998F-4A75-A298-338FFE107B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 id="2147483666" r:id="rId7"/>
    <p:sldLayoutId id="2147483667" r:id="rId8"/>
    <p:sldLayoutId id="2147483668" r:id="rId9"/>
    <p:sldLayoutId id="2147483669" r:id="rId10"/>
    <p:sldLayoutId id="2147483670" r:id="rId11"/>
    <p:sldLayoutId id="2147483671"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096000" y="6248402"/>
            <a:ext cx="2667000" cy="365125"/>
          </a:xfrm>
          <a:prstGeom prst="rect">
            <a:avLst/>
          </a:prstGeom>
        </p:spPr>
        <p:txBody>
          <a:bodyPr vert="horz" anchor="ctr" anchorCtr="0"/>
          <a:lstStyle>
            <a:lvl1pPr algn="l" eaLnBrk="1" latinLnBrk="0" hangingPunct="1">
              <a:defRPr kumimoji="0" sz="1050">
                <a:solidFill>
                  <a:schemeClr val="tx2"/>
                </a:solidFill>
              </a:defRPr>
            </a:lvl1pPr>
          </a:lstStyle>
          <a:p>
            <a:fld id="{F9E85334-B255-4C47-ABD0-4DDE11A6CA9E}" type="datetime1">
              <a:rPr lang="en-US" smtClean="0"/>
              <a:pPr/>
              <a:t>5/22/2023</a:t>
            </a:fld>
            <a:endParaRPr lang="en-US" dirty="0"/>
          </a:p>
        </p:txBody>
      </p:sp>
      <p:sp>
        <p:nvSpPr>
          <p:cNvPr id="3" name="Footer Placeholder 2"/>
          <p:cNvSpPr>
            <a:spLocks noGrp="1"/>
          </p:cNvSpPr>
          <p:nvPr>
            <p:ph type="ftr" sz="quarter" idx="3"/>
          </p:nvPr>
        </p:nvSpPr>
        <p:spPr>
          <a:xfrm>
            <a:off x="3657601" y="6248208"/>
            <a:ext cx="2373083" cy="365125"/>
          </a:xfrm>
          <a:prstGeom prst="rect">
            <a:avLst/>
          </a:prstGeom>
        </p:spPr>
        <p:txBody>
          <a:bodyPr vert="horz" anchor="ctr"/>
          <a:lstStyle>
            <a:lvl1pPr algn="r" eaLnBrk="1" latinLnBrk="0" hangingPunct="1">
              <a:defRPr kumimoji="0" sz="105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8" name="Rectangle 7"/>
          <p:cNvSpPr/>
          <p:nvPr/>
        </p:nvSpPr>
        <p:spPr>
          <a:xfrm>
            <a:off x="0" y="1280160"/>
            <a:ext cx="533400" cy="228600"/>
          </a:xfrm>
          <a:prstGeom prst="rect">
            <a:avLst/>
          </a:prstGeom>
          <a:solidFill>
            <a:srgbClr val="99201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9" name="Rectangle 8"/>
          <p:cNvSpPr/>
          <p:nvPr/>
        </p:nvSpPr>
        <p:spPr>
          <a:xfrm>
            <a:off x="590550" y="1280160"/>
            <a:ext cx="8553450" cy="228600"/>
          </a:xfrm>
          <a:prstGeom prst="rect">
            <a:avLst/>
          </a:prstGeom>
          <a:solidFill>
            <a:srgbClr val="06377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050" b="1">
                <a:solidFill>
                  <a:srgbClr val="FFFFFF"/>
                </a:solidFill>
              </a:defRPr>
            </a:lvl1pPr>
          </a:lstStyle>
          <a:p>
            <a:fld id="{B18394EC-998F-4A75-A298-338FFE107B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5" r:id="rId2"/>
    <p:sldLayoutId id="2147483674" r:id="rId3"/>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accessible-social.com/audio-and-video/caption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accessible-social.com/accessibility-101/accessibility-by-platform" TargetMode="External"/><Relationship Id="rId5" Type="http://schemas.openxmlformats.org/officeDocument/2006/relationships/hyperlink" Target="https://contrast-ratio.com/#%23fff-on-%2304305c" TargetMode="External"/><Relationship Id="rId4" Type="http://schemas.openxmlformats.org/officeDocument/2006/relationships/hyperlink" Target="https://www.accessible-social.com/images-and-visual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mailto:dwieczorek@exceptionalchildren.org"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mailto:bmeyers@exceptionalchildren.org" TargetMode="External"/><Relationship Id="rId4" Type="http://schemas.openxmlformats.org/officeDocument/2006/relationships/hyperlink" Target="mailto:luannpurcell@gmail.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5A520-BA17-AE90-049C-FC8FE4575D09}"/>
              </a:ext>
            </a:extLst>
          </p:cNvPr>
          <p:cNvSpPr>
            <a:spLocks noGrp="1"/>
          </p:cNvSpPr>
          <p:nvPr>
            <p:ph type="ctrTitle"/>
          </p:nvPr>
        </p:nvSpPr>
        <p:spPr>
          <a:xfrm>
            <a:off x="1333500" y="2514600"/>
            <a:ext cx="6477000" cy="1828800"/>
          </a:xfrm>
        </p:spPr>
        <p:txBody>
          <a:bodyPr>
            <a:normAutofit/>
          </a:bodyPr>
          <a:lstStyle/>
          <a:p>
            <a:pPr algn="ctr"/>
            <a:r>
              <a:rPr lang="en-US" dirty="0"/>
              <a:t>Social media and special events</a:t>
            </a:r>
          </a:p>
        </p:txBody>
      </p:sp>
      <p:sp>
        <p:nvSpPr>
          <p:cNvPr id="3" name="Subtitle 2">
            <a:extLst>
              <a:ext uri="{FF2B5EF4-FFF2-40B4-BE49-F238E27FC236}">
                <a16:creationId xmlns:a16="http://schemas.microsoft.com/office/drawing/2014/main" id="{70C4E60E-3D7C-5A66-B35B-209921B9336C}"/>
              </a:ext>
            </a:extLst>
          </p:cNvPr>
          <p:cNvSpPr>
            <a:spLocks noGrp="1"/>
          </p:cNvSpPr>
          <p:nvPr>
            <p:ph type="subTitle" idx="1"/>
          </p:nvPr>
        </p:nvSpPr>
        <p:spPr>
          <a:xfrm>
            <a:off x="1219200" y="4572000"/>
            <a:ext cx="6705600" cy="685800"/>
          </a:xfrm>
        </p:spPr>
        <p:txBody>
          <a:bodyPr/>
          <a:lstStyle/>
          <a:p>
            <a:pPr algn="ctr"/>
            <a:r>
              <a:rPr lang="en-US" dirty="0"/>
              <a:t>Q2 2023 Town Hall</a:t>
            </a:r>
          </a:p>
        </p:txBody>
      </p:sp>
    </p:spTree>
    <p:extLst>
      <p:ext uri="{BB962C8B-B14F-4D97-AF65-F5344CB8AC3E}">
        <p14:creationId xmlns:p14="http://schemas.microsoft.com/office/powerpoint/2010/main" val="2372337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963B1-A017-5879-EE56-1DD71B443B4D}"/>
              </a:ext>
            </a:extLst>
          </p:cNvPr>
          <p:cNvSpPr>
            <a:spLocks noGrp="1"/>
          </p:cNvSpPr>
          <p:nvPr>
            <p:ph type="title"/>
          </p:nvPr>
        </p:nvSpPr>
        <p:spPr/>
        <p:txBody>
          <a:bodyPr/>
          <a:lstStyle/>
          <a:p>
            <a:r>
              <a:rPr lang="en-US" dirty="0"/>
              <a:t>IG: Engagement Strategies</a:t>
            </a:r>
          </a:p>
        </p:txBody>
      </p:sp>
      <p:sp>
        <p:nvSpPr>
          <p:cNvPr id="3" name="Slide Number Placeholder 2">
            <a:extLst>
              <a:ext uri="{FF2B5EF4-FFF2-40B4-BE49-F238E27FC236}">
                <a16:creationId xmlns:a16="http://schemas.microsoft.com/office/drawing/2014/main" id="{E0198E62-8026-B378-383F-48A90F522880}"/>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10</a:t>
            </a:fld>
            <a:endParaRPr lang="en-US"/>
          </a:p>
        </p:txBody>
      </p:sp>
      <p:sp>
        <p:nvSpPr>
          <p:cNvPr id="4" name="Content Placeholder 3">
            <a:extLst>
              <a:ext uri="{FF2B5EF4-FFF2-40B4-BE49-F238E27FC236}">
                <a16:creationId xmlns:a16="http://schemas.microsoft.com/office/drawing/2014/main" id="{E88ACB68-A08A-F8CE-070E-272AB500ACFF}"/>
              </a:ext>
            </a:extLst>
          </p:cNvPr>
          <p:cNvSpPr>
            <a:spLocks noGrp="1"/>
          </p:cNvSpPr>
          <p:nvPr>
            <p:ph sz="quarter" idx="1"/>
          </p:nvPr>
        </p:nvSpPr>
        <p:spPr>
          <a:xfrm>
            <a:off x="612648" y="1600200"/>
            <a:ext cx="7997952" cy="1491834"/>
          </a:xfrm>
        </p:spPr>
        <p:txBody>
          <a:bodyPr vert="horz" lIns="91440" tIns="45720" rIns="91440" bIns="45720" anchor="t">
            <a:normAutofit fontScale="47500" lnSpcReduction="20000"/>
          </a:bodyPr>
          <a:lstStyle/>
          <a:p>
            <a:r>
              <a:rPr lang="en-US" dirty="0"/>
              <a:t>Answer questions using Q&amp;A feature Instagram</a:t>
            </a:r>
          </a:p>
          <a:p>
            <a:r>
              <a:rPr lang="en-US" dirty="0"/>
              <a:t>Ask followers to share their favorite photos from past events/conferences (have them tag you)</a:t>
            </a:r>
          </a:p>
          <a:p>
            <a:r>
              <a:rPr lang="en-US" dirty="0"/>
              <a:t>Ask them about their “packing essentials” for conferences</a:t>
            </a:r>
          </a:p>
          <a:p>
            <a:r>
              <a:rPr lang="en-US" dirty="0"/>
              <a:t>Use “This or That’s” to get people tagging you for reposting</a:t>
            </a:r>
          </a:p>
          <a:p>
            <a:r>
              <a:rPr lang="en-US" dirty="0"/>
              <a:t>Tag other relevant accounts in posts or stories to make it easier for them to share</a:t>
            </a:r>
          </a:p>
        </p:txBody>
      </p:sp>
      <p:pic>
        <p:nvPicPr>
          <p:cNvPr id="10" name="Picture 9" descr="Graphical user interface, text, application&#10;&#10;Description automatically generated">
            <a:extLst>
              <a:ext uri="{FF2B5EF4-FFF2-40B4-BE49-F238E27FC236}">
                <a16:creationId xmlns:a16="http://schemas.microsoft.com/office/drawing/2014/main" id="{B468E369-6828-07F7-DECC-C5CE83A847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7519" y="3087593"/>
            <a:ext cx="1671638" cy="2971800"/>
          </a:xfrm>
          <a:prstGeom prst="rect">
            <a:avLst/>
          </a:prstGeom>
        </p:spPr>
      </p:pic>
      <p:pic>
        <p:nvPicPr>
          <p:cNvPr id="12" name="Picture 11" descr="Graphical user interface&#10;&#10;Description automatically generated">
            <a:extLst>
              <a:ext uri="{FF2B5EF4-FFF2-40B4-BE49-F238E27FC236}">
                <a16:creationId xmlns:a16="http://schemas.microsoft.com/office/drawing/2014/main" id="{BD1F0DDC-405C-9945-6843-F7C201276C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0450" y="3087593"/>
            <a:ext cx="1671638" cy="2971800"/>
          </a:xfrm>
          <a:prstGeom prst="rect">
            <a:avLst/>
          </a:prstGeom>
        </p:spPr>
      </p:pic>
      <p:pic>
        <p:nvPicPr>
          <p:cNvPr id="14" name="Picture 13" descr="Graphical user interface, text&#10;&#10;Description automatically generated">
            <a:extLst>
              <a:ext uri="{FF2B5EF4-FFF2-40B4-BE49-F238E27FC236}">
                <a16:creationId xmlns:a16="http://schemas.microsoft.com/office/drawing/2014/main" id="{5BA7C6F2-0D7E-368A-3DB3-64A49077AA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9650" y="3087593"/>
            <a:ext cx="1671638" cy="2971800"/>
          </a:xfrm>
          <a:prstGeom prst="rect">
            <a:avLst/>
          </a:prstGeom>
        </p:spPr>
      </p:pic>
    </p:spTree>
    <p:extLst>
      <p:ext uri="{BB962C8B-B14F-4D97-AF65-F5344CB8AC3E}">
        <p14:creationId xmlns:p14="http://schemas.microsoft.com/office/powerpoint/2010/main" val="1243520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00CDAD-E866-EB33-014B-055C1146A013}"/>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A63D2954-9D22-A047-E587-11679797432E}"/>
              </a:ext>
            </a:extLst>
          </p:cNvPr>
          <p:cNvSpPr>
            <a:spLocks noGrp="1"/>
          </p:cNvSpPr>
          <p:nvPr>
            <p:ph type="title"/>
          </p:nvPr>
        </p:nvSpPr>
        <p:spPr>
          <a:xfrm>
            <a:off x="1371600" y="1295400"/>
            <a:ext cx="7620000" cy="838200"/>
          </a:xfrm>
        </p:spPr>
        <p:txBody>
          <a:bodyPr/>
          <a:lstStyle/>
          <a:p>
            <a:r>
              <a:rPr lang="en-US" dirty="0"/>
              <a:t>Social Media at Events</a:t>
            </a:r>
          </a:p>
        </p:txBody>
      </p:sp>
      <p:sp>
        <p:nvSpPr>
          <p:cNvPr id="4" name="Slide Number Placeholder 3">
            <a:extLst>
              <a:ext uri="{FF2B5EF4-FFF2-40B4-BE49-F238E27FC236}">
                <a16:creationId xmlns:a16="http://schemas.microsoft.com/office/drawing/2014/main" id="{AFF6D31B-8623-22BB-25BF-C7E19215B899}"/>
              </a:ext>
            </a:extLst>
          </p:cNvPr>
          <p:cNvSpPr>
            <a:spLocks noGrp="1"/>
          </p:cNvSpPr>
          <p:nvPr>
            <p:ph type="sldNum" sz="quarter" idx="11"/>
          </p:nvPr>
        </p:nvSpPr>
        <p:spPr/>
        <p:txBody>
          <a:bodyPr/>
          <a:lstStyle/>
          <a:p>
            <a:fld id="{B18394EC-998F-4A75-A298-338FFE107B74}" type="slidenum">
              <a:rPr lang="en-US" smtClean="0"/>
              <a:pPr/>
              <a:t>11</a:t>
            </a:fld>
            <a:endParaRPr lang="en-US" dirty="0"/>
          </a:p>
        </p:txBody>
      </p:sp>
    </p:spTree>
    <p:extLst>
      <p:ext uri="{BB962C8B-B14F-4D97-AF65-F5344CB8AC3E}">
        <p14:creationId xmlns:p14="http://schemas.microsoft.com/office/powerpoint/2010/main" val="2356077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A6142-2086-599A-3DBC-D0E62A30D1D2}"/>
              </a:ext>
            </a:extLst>
          </p:cNvPr>
          <p:cNvSpPr>
            <a:spLocks noGrp="1"/>
          </p:cNvSpPr>
          <p:nvPr>
            <p:ph type="title"/>
          </p:nvPr>
        </p:nvSpPr>
        <p:spPr/>
        <p:txBody>
          <a:bodyPr/>
          <a:lstStyle/>
          <a:p>
            <a:r>
              <a:rPr lang="en-US" dirty="0"/>
              <a:t>Posting During Your Event</a:t>
            </a:r>
          </a:p>
        </p:txBody>
      </p:sp>
      <p:sp>
        <p:nvSpPr>
          <p:cNvPr id="3" name="Slide Number Placeholder 2">
            <a:extLst>
              <a:ext uri="{FF2B5EF4-FFF2-40B4-BE49-F238E27FC236}">
                <a16:creationId xmlns:a16="http://schemas.microsoft.com/office/drawing/2014/main" id="{96B19CCB-23B2-6029-E07D-A20CD53CC85E}"/>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12</a:t>
            </a:fld>
            <a:endParaRPr lang="en-US"/>
          </a:p>
        </p:txBody>
      </p:sp>
      <p:sp>
        <p:nvSpPr>
          <p:cNvPr id="4" name="Content Placeholder 3">
            <a:extLst>
              <a:ext uri="{FF2B5EF4-FFF2-40B4-BE49-F238E27FC236}">
                <a16:creationId xmlns:a16="http://schemas.microsoft.com/office/drawing/2014/main" id="{623F290C-3211-7F3F-0F4F-F208AE674057}"/>
              </a:ext>
            </a:extLst>
          </p:cNvPr>
          <p:cNvSpPr>
            <a:spLocks noGrp="1"/>
          </p:cNvSpPr>
          <p:nvPr>
            <p:ph sz="quarter" idx="1"/>
          </p:nvPr>
        </p:nvSpPr>
        <p:spPr>
          <a:xfrm>
            <a:off x="612648" y="1493202"/>
            <a:ext cx="8153400" cy="564198"/>
          </a:xfrm>
        </p:spPr>
        <p:txBody>
          <a:bodyPr>
            <a:normAutofit fontScale="85000" lnSpcReduction="20000"/>
          </a:bodyPr>
          <a:lstStyle/>
          <a:p>
            <a:pPr marL="0" indent="0" algn="ctr">
              <a:buNone/>
            </a:pPr>
            <a:r>
              <a:rPr lang="en-US" sz="2200" b="1" dirty="0"/>
              <a:t>Twitter and Instagram are the places to post real-time updates (and Facebook if using the story feature).</a:t>
            </a:r>
          </a:p>
        </p:txBody>
      </p:sp>
      <p:graphicFrame>
        <p:nvGraphicFramePr>
          <p:cNvPr id="6" name="Table 6">
            <a:extLst>
              <a:ext uri="{FF2B5EF4-FFF2-40B4-BE49-F238E27FC236}">
                <a16:creationId xmlns:a16="http://schemas.microsoft.com/office/drawing/2014/main" id="{0C1DE49D-329C-0E88-B55E-B30911081916}"/>
              </a:ext>
            </a:extLst>
          </p:cNvPr>
          <p:cNvGraphicFramePr>
            <a:graphicFrameLocks noGrp="1"/>
          </p:cNvGraphicFramePr>
          <p:nvPr>
            <p:extLst>
              <p:ext uri="{D42A27DB-BD31-4B8C-83A1-F6EECF244321}">
                <p14:modId xmlns:p14="http://schemas.microsoft.com/office/powerpoint/2010/main" val="459882532"/>
              </p:ext>
            </p:extLst>
          </p:nvPr>
        </p:nvGraphicFramePr>
        <p:xfrm>
          <a:off x="341376" y="2064913"/>
          <a:ext cx="8461248" cy="4114800"/>
        </p:xfrm>
        <a:graphic>
          <a:graphicData uri="http://schemas.openxmlformats.org/drawingml/2006/table">
            <a:tbl>
              <a:tblPr firstRow="1" bandRow="1">
                <a:tableStyleId>{5C22544A-7EE6-4342-B048-85BDC9FD1C3A}</a:tableStyleId>
              </a:tblPr>
              <a:tblGrid>
                <a:gridCol w="4230624">
                  <a:extLst>
                    <a:ext uri="{9D8B030D-6E8A-4147-A177-3AD203B41FA5}">
                      <a16:colId xmlns:a16="http://schemas.microsoft.com/office/drawing/2014/main" val="3979119177"/>
                    </a:ext>
                  </a:extLst>
                </a:gridCol>
                <a:gridCol w="4230624">
                  <a:extLst>
                    <a:ext uri="{9D8B030D-6E8A-4147-A177-3AD203B41FA5}">
                      <a16:colId xmlns:a16="http://schemas.microsoft.com/office/drawing/2014/main" val="3086331667"/>
                    </a:ext>
                  </a:extLst>
                </a:gridCol>
              </a:tblGrid>
              <a:tr h="182880">
                <a:tc>
                  <a:txBody>
                    <a:bodyPr/>
                    <a:lstStyle/>
                    <a:p>
                      <a:pPr algn="ctr"/>
                      <a:r>
                        <a:rPr lang="en-US" dirty="0"/>
                        <a:t>Twitter</a:t>
                      </a:r>
                    </a:p>
                  </a:txBody>
                  <a:tcPr/>
                </a:tc>
                <a:tc>
                  <a:txBody>
                    <a:bodyPr/>
                    <a:lstStyle/>
                    <a:p>
                      <a:pPr algn="ctr"/>
                      <a:r>
                        <a:rPr lang="en-US" dirty="0"/>
                        <a:t>Instagram</a:t>
                      </a:r>
                    </a:p>
                  </a:txBody>
                  <a:tcPr/>
                </a:tc>
                <a:extLst>
                  <a:ext uri="{0D108BD9-81ED-4DB2-BD59-A6C34878D82A}">
                    <a16:rowId xmlns:a16="http://schemas.microsoft.com/office/drawing/2014/main" val="1841112925"/>
                  </a:ext>
                </a:extLst>
              </a:tr>
              <a:tr h="3138927">
                <a:tc>
                  <a:txBody>
                    <a:bodyPr/>
                    <a:lstStyle/>
                    <a:p>
                      <a:pPr marL="285750" indent="-285750">
                        <a:buFont typeface="Arial" panose="020B0604020202020204" pitchFamily="34" charset="0"/>
                        <a:buChar char="•"/>
                      </a:pPr>
                      <a:r>
                        <a:rPr lang="en-US" sz="1500" dirty="0"/>
                        <a:t>Live tweet from a session, quote impactful statements and statistics</a:t>
                      </a:r>
                    </a:p>
                    <a:p>
                      <a:pPr marL="285750" indent="-285750">
                        <a:buFont typeface="Arial" panose="020B0604020202020204" pitchFamily="34" charset="0"/>
                        <a:buChar char="•"/>
                      </a:pPr>
                      <a:r>
                        <a:rPr lang="en-US" sz="1500" dirty="0"/>
                        <a:t>Retweet/quote tweet posts from attendees</a:t>
                      </a:r>
                    </a:p>
                    <a:p>
                      <a:pPr marL="285750" indent="-285750">
                        <a:buFont typeface="Arial" panose="020B0604020202020204" pitchFamily="34" charset="0"/>
                        <a:buChar char="•"/>
                      </a:pPr>
                      <a:r>
                        <a:rPr lang="en-US" sz="1500" dirty="0"/>
                        <a:t>Highlight sessions or breakouts to attend</a:t>
                      </a:r>
                    </a:p>
                    <a:p>
                      <a:pPr marL="742950" lvl="1" indent="-285750">
                        <a:buFont typeface="Arial" panose="020B0604020202020204" pitchFamily="34" charset="0"/>
                        <a:buChar char="•"/>
                      </a:pPr>
                      <a:r>
                        <a:rPr lang="en-US" sz="1500" dirty="0"/>
                        <a:t>Alert if seats are full</a:t>
                      </a:r>
                    </a:p>
                    <a:p>
                      <a:pPr marL="742950" lvl="1" indent="-285750">
                        <a:buFont typeface="Arial" panose="020B0604020202020204" pitchFamily="34" charset="0"/>
                        <a:buChar char="•"/>
                      </a:pPr>
                      <a:r>
                        <a:rPr lang="en-US" sz="1500" dirty="0"/>
                        <a:t>Highlight a session you’re expecting low attendance at</a:t>
                      </a:r>
                    </a:p>
                    <a:p>
                      <a:pPr marL="742950" lvl="1" indent="-285750">
                        <a:buFont typeface="Arial" panose="020B0604020202020204" pitchFamily="34" charset="0"/>
                        <a:buChar char="•"/>
                      </a:pPr>
                      <a:r>
                        <a:rPr lang="en-US" sz="1500" dirty="0"/>
                        <a:t>Poster sessions </a:t>
                      </a:r>
                    </a:p>
                    <a:p>
                      <a:pPr marL="742950" lvl="1" indent="-285750">
                        <a:buFont typeface="Arial" panose="020B0604020202020204" pitchFamily="34" charset="0"/>
                        <a:buChar char="•"/>
                      </a:pPr>
                      <a:r>
                        <a:rPr lang="en-US" sz="1500" dirty="0"/>
                        <a:t>Highlight Keynote speakers</a:t>
                      </a:r>
                    </a:p>
                    <a:p>
                      <a:pPr marL="285750" indent="-285750">
                        <a:buFont typeface="Arial" panose="020B0604020202020204" pitchFamily="34" charset="0"/>
                        <a:buChar char="•"/>
                      </a:pPr>
                      <a:r>
                        <a:rPr lang="en-US" sz="1500" dirty="0"/>
                        <a:t>Post reminders:</a:t>
                      </a:r>
                    </a:p>
                    <a:p>
                      <a:pPr marL="742950" lvl="1" indent="-285750">
                        <a:buFont typeface="Arial" panose="020B0604020202020204" pitchFamily="34" charset="0"/>
                        <a:buChar char="•"/>
                      </a:pPr>
                      <a:r>
                        <a:rPr lang="en-US" sz="1500" dirty="0"/>
                        <a:t>“General Session 2 is starting in 15 minutes!”</a:t>
                      </a:r>
                    </a:p>
                    <a:p>
                      <a:pPr marL="742950" lvl="1" indent="-285750">
                        <a:buFont typeface="Arial" panose="020B0604020202020204" pitchFamily="34" charset="0"/>
                        <a:buChar char="•"/>
                      </a:pPr>
                      <a:r>
                        <a:rPr lang="en-US" sz="1500" dirty="0"/>
                        <a:t>“Heat wave! Temperatures are up to 85* outside today, be sure to pack a sweater for the session rooms!”</a:t>
                      </a:r>
                    </a:p>
                    <a:p>
                      <a:pPr marL="285750" indent="-285750">
                        <a:buFont typeface="Arial" panose="020B0604020202020204" pitchFamily="34" charset="0"/>
                        <a:buChar char="•"/>
                      </a:pPr>
                      <a:r>
                        <a:rPr lang="en-US" sz="1500" dirty="0"/>
                        <a:t>Photos from breakout sessions </a:t>
                      </a:r>
                    </a:p>
                  </a:txBody>
                  <a:tcPr/>
                </a:tc>
                <a:tc>
                  <a:txBody>
                    <a:bodyPr/>
                    <a:lstStyle/>
                    <a:p>
                      <a:pPr marL="0" indent="0">
                        <a:buFont typeface="Arial" panose="020B0604020202020204" pitchFamily="34" charset="0"/>
                        <a:buNone/>
                      </a:pPr>
                      <a:r>
                        <a:rPr lang="en-US" sz="1500" b="1" dirty="0"/>
                        <a:t>Grid</a:t>
                      </a:r>
                    </a:p>
                    <a:p>
                      <a:pPr marL="285750" indent="-285750">
                        <a:buFont typeface="Arial" panose="020B0604020202020204" pitchFamily="34" charset="0"/>
                        <a:buChar char="•"/>
                      </a:pPr>
                      <a:r>
                        <a:rPr lang="en-US" sz="1500" dirty="0"/>
                        <a:t>Once per day (minimum)</a:t>
                      </a:r>
                    </a:p>
                    <a:p>
                      <a:pPr marL="285750" indent="-285750">
                        <a:buFont typeface="Arial" panose="020B0604020202020204" pitchFamily="34" charset="0"/>
                        <a:buChar char="•"/>
                      </a:pPr>
                      <a:r>
                        <a:rPr lang="en-US" sz="1500" dirty="0"/>
                        <a:t>General session photos, award winners, etc.</a:t>
                      </a:r>
                    </a:p>
                    <a:p>
                      <a:pPr marL="285750" indent="-285750">
                        <a:buFont typeface="Arial" panose="020B0604020202020204" pitchFamily="34" charset="0"/>
                        <a:buChar char="•"/>
                      </a:pPr>
                      <a:r>
                        <a:rPr lang="en-US" sz="1500" dirty="0"/>
                        <a:t>Daily recap (several photos)</a:t>
                      </a:r>
                    </a:p>
                    <a:p>
                      <a:pPr marL="285750" indent="-285750">
                        <a:buFont typeface="Arial" panose="020B0604020202020204" pitchFamily="34" charset="0"/>
                        <a:buChar char="•"/>
                      </a:pPr>
                      <a:r>
                        <a:rPr lang="en-US" sz="1500" dirty="0"/>
                        <a:t>Keynote speakers</a:t>
                      </a:r>
                    </a:p>
                    <a:p>
                      <a:pPr marL="0" indent="0">
                        <a:buFont typeface="Arial" panose="020B0604020202020204" pitchFamily="34" charset="0"/>
                        <a:buNone/>
                      </a:pPr>
                      <a:r>
                        <a:rPr lang="en-US" sz="1500" b="1" dirty="0"/>
                        <a:t>Stories</a:t>
                      </a:r>
                    </a:p>
                    <a:p>
                      <a:pPr marL="285750" indent="-285750">
                        <a:buFont typeface="Arial" panose="020B0604020202020204" pitchFamily="34" charset="0"/>
                        <a:buChar char="•"/>
                      </a:pPr>
                      <a:r>
                        <a:rPr lang="en-US" sz="1500" dirty="0"/>
                        <a:t>Repost/share photos (with good image quality)</a:t>
                      </a:r>
                    </a:p>
                    <a:p>
                      <a:pPr marL="285750" indent="-285750">
                        <a:buFont typeface="Arial" panose="020B0604020202020204" pitchFamily="34" charset="0"/>
                        <a:buChar char="•"/>
                      </a:pPr>
                      <a:r>
                        <a:rPr lang="en-US" sz="1500" dirty="0"/>
                        <a:t>Daily recap/highlights</a:t>
                      </a:r>
                    </a:p>
                    <a:p>
                      <a:pPr marL="285750" indent="-285750">
                        <a:buFont typeface="Arial" panose="020B0604020202020204" pitchFamily="34" charset="0"/>
                        <a:buChar char="•"/>
                      </a:pPr>
                      <a:r>
                        <a:rPr lang="en-US" sz="1500" dirty="0"/>
                        <a:t>Photos of Registration area/video clips</a:t>
                      </a:r>
                    </a:p>
                    <a:p>
                      <a:pPr marL="285750" indent="-285750">
                        <a:buFont typeface="Arial" panose="020B0604020202020204" pitchFamily="34" charset="0"/>
                        <a:buChar char="•"/>
                      </a:pPr>
                      <a:r>
                        <a:rPr lang="en-US" sz="1500" dirty="0"/>
                        <a:t>High-level overview of the day ahead (posted in mornings</a:t>
                      </a:r>
                    </a:p>
                    <a:p>
                      <a:pPr marL="285750" indent="-285750">
                        <a:buFont typeface="Arial" panose="020B0604020202020204" pitchFamily="34" charset="0"/>
                        <a:buChar char="•"/>
                      </a:pPr>
                      <a:r>
                        <a:rPr lang="en-US" sz="1500" dirty="0"/>
                        <a:t>Go live</a:t>
                      </a:r>
                    </a:p>
                    <a:p>
                      <a:pPr marL="285750" indent="-285750">
                        <a:buFont typeface="Arial" panose="020B0604020202020204" pitchFamily="34" charset="0"/>
                        <a:buChar char="•"/>
                      </a:pPr>
                      <a:r>
                        <a:rPr lang="en-US" sz="1500" dirty="0"/>
                        <a:t>Highlight vendors &amp; tag them</a:t>
                      </a:r>
                    </a:p>
                    <a:p>
                      <a:pPr marL="285750" indent="-285750">
                        <a:buFont typeface="Arial" panose="020B0604020202020204" pitchFamily="34" charset="0"/>
                        <a:buChar char="•"/>
                      </a:pPr>
                      <a:r>
                        <a:rPr lang="en-US" sz="1500" dirty="0"/>
                        <a:t>Keynote speakers</a:t>
                      </a:r>
                    </a:p>
                    <a:p>
                      <a:pPr marL="742950" lvl="1" indent="-285750">
                        <a:buFont typeface="Arial" panose="020B0604020202020204" pitchFamily="34" charset="0"/>
                        <a:buChar char="•"/>
                      </a:pPr>
                      <a:r>
                        <a:rPr lang="en-US" sz="1500" dirty="0"/>
                        <a:t>Include bio and session overview</a:t>
                      </a:r>
                    </a:p>
                  </a:txBody>
                  <a:tcPr/>
                </a:tc>
                <a:extLst>
                  <a:ext uri="{0D108BD9-81ED-4DB2-BD59-A6C34878D82A}">
                    <a16:rowId xmlns:a16="http://schemas.microsoft.com/office/drawing/2014/main" val="1814058353"/>
                  </a:ext>
                </a:extLst>
              </a:tr>
            </a:tbl>
          </a:graphicData>
        </a:graphic>
      </p:graphicFrame>
    </p:spTree>
    <p:extLst>
      <p:ext uri="{BB962C8B-B14F-4D97-AF65-F5344CB8AC3E}">
        <p14:creationId xmlns:p14="http://schemas.microsoft.com/office/powerpoint/2010/main" val="2494792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0AEDC-9915-9C36-44F4-7436BE6E34A1}"/>
              </a:ext>
            </a:extLst>
          </p:cNvPr>
          <p:cNvSpPr>
            <a:spLocks noGrp="1"/>
          </p:cNvSpPr>
          <p:nvPr>
            <p:ph type="title"/>
          </p:nvPr>
        </p:nvSpPr>
        <p:spPr/>
        <p:txBody>
          <a:bodyPr/>
          <a:lstStyle/>
          <a:p>
            <a:r>
              <a:rPr lang="en-US" dirty="0"/>
              <a:t>Tips for Planning Ahead</a:t>
            </a:r>
          </a:p>
        </p:txBody>
      </p:sp>
      <p:sp>
        <p:nvSpPr>
          <p:cNvPr id="3" name="Slide Number Placeholder 2">
            <a:extLst>
              <a:ext uri="{FF2B5EF4-FFF2-40B4-BE49-F238E27FC236}">
                <a16:creationId xmlns:a16="http://schemas.microsoft.com/office/drawing/2014/main" id="{74F57DAE-6AC5-B491-E4ED-2E76FC8ECB1A}"/>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13</a:t>
            </a:fld>
            <a:endParaRPr lang="en-US"/>
          </a:p>
        </p:txBody>
      </p:sp>
      <p:sp>
        <p:nvSpPr>
          <p:cNvPr id="4" name="Content Placeholder 3">
            <a:extLst>
              <a:ext uri="{FF2B5EF4-FFF2-40B4-BE49-F238E27FC236}">
                <a16:creationId xmlns:a16="http://schemas.microsoft.com/office/drawing/2014/main" id="{29BF6915-C0C2-3FA8-B581-1D0F24085F3A}"/>
              </a:ext>
            </a:extLst>
          </p:cNvPr>
          <p:cNvSpPr>
            <a:spLocks noGrp="1"/>
          </p:cNvSpPr>
          <p:nvPr>
            <p:ph sz="quarter" idx="1"/>
          </p:nvPr>
        </p:nvSpPr>
        <p:spPr>
          <a:xfrm>
            <a:off x="610362" y="1676400"/>
            <a:ext cx="7923276" cy="4495800"/>
          </a:xfrm>
        </p:spPr>
        <p:txBody>
          <a:bodyPr>
            <a:normAutofit fontScale="92500" lnSpcReduction="20000"/>
          </a:bodyPr>
          <a:lstStyle/>
          <a:p>
            <a:r>
              <a:rPr lang="en-US" dirty="0"/>
              <a:t>Create a schedule</a:t>
            </a:r>
          </a:p>
          <a:p>
            <a:pPr lvl="1"/>
            <a:r>
              <a:rPr lang="en-US" dirty="0"/>
              <a:t>What, when and who</a:t>
            </a:r>
          </a:p>
          <a:p>
            <a:pPr lvl="1"/>
            <a:r>
              <a:rPr lang="en-US" dirty="0"/>
              <a:t>Pre-schedule posts </a:t>
            </a:r>
          </a:p>
          <a:p>
            <a:pPr lvl="2"/>
            <a:r>
              <a:rPr lang="en-US" dirty="0"/>
              <a:t>Hootsuite ($) </a:t>
            </a:r>
          </a:p>
          <a:p>
            <a:pPr lvl="2"/>
            <a:r>
              <a:rPr lang="en-US" dirty="0" err="1"/>
              <a:t>Loomly</a:t>
            </a:r>
            <a:r>
              <a:rPr lang="en-US" dirty="0"/>
              <a:t> ($)</a:t>
            </a:r>
          </a:p>
          <a:p>
            <a:pPr lvl="2"/>
            <a:r>
              <a:rPr lang="en-US" dirty="0"/>
              <a:t>Buffer (Free)</a:t>
            </a:r>
          </a:p>
          <a:p>
            <a:r>
              <a:rPr lang="en-US" dirty="0"/>
              <a:t>Pre-determine your hashtag</a:t>
            </a:r>
          </a:p>
          <a:p>
            <a:pPr lvl="1"/>
            <a:r>
              <a:rPr lang="en-US" dirty="0"/>
              <a:t>Test and research it!</a:t>
            </a:r>
          </a:p>
          <a:p>
            <a:r>
              <a:rPr lang="en-US" dirty="0"/>
              <a:t>Text-heavy posts and captions:</a:t>
            </a:r>
          </a:p>
          <a:p>
            <a:pPr lvl="1"/>
            <a:r>
              <a:rPr lang="en-US" dirty="0"/>
              <a:t>Bank of caption options</a:t>
            </a:r>
          </a:p>
          <a:p>
            <a:pPr lvl="1"/>
            <a:r>
              <a:rPr lang="en-US" dirty="0"/>
              <a:t>Draft early, check grammar and spelling</a:t>
            </a:r>
          </a:p>
          <a:p>
            <a:pPr lvl="1"/>
            <a:r>
              <a:rPr lang="en-US" dirty="0"/>
              <a:t>Create the posts early</a:t>
            </a:r>
          </a:p>
          <a:p>
            <a:endParaRPr lang="en-US" dirty="0"/>
          </a:p>
          <a:p>
            <a:pPr marL="365760" lvl="1" indent="0">
              <a:buNone/>
            </a:pPr>
            <a:endParaRPr lang="en-US" dirty="0"/>
          </a:p>
          <a:p>
            <a:endParaRPr lang="en-US" dirty="0"/>
          </a:p>
        </p:txBody>
      </p:sp>
      <p:pic>
        <p:nvPicPr>
          <p:cNvPr id="6" name="Picture 5">
            <a:extLst>
              <a:ext uri="{FF2B5EF4-FFF2-40B4-BE49-F238E27FC236}">
                <a16:creationId xmlns:a16="http://schemas.microsoft.com/office/drawing/2014/main" id="{BC87976D-6DC0-D260-DCED-FDFF7DCF7E47}"/>
              </a:ext>
            </a:extLst>
          </p:cNvPr>
          <p:cNvPicPr>
            <a:picLocks noChangeAspect="1"/>
          </p:cNvPicPr>
          <p:nvPr/>
        </p:nvPicPr>
        <p:blipFill>
          <a:blip r:embed="rId3"/>
          <a:stretch>
            <a:fillRect/>
          </a:stretch>
        </p:blipFill>
        <p:spPr>
          <a:xfrm>
            <a:off x="5334000" y="2057400"/>
            <a:ext cx="3707506" cy="2238375"/>
          </a:xfrm>
          <a:prstGeom prst="rect">
            <a:avLst/>
          </a:prstGeom>
        </p:spPr>
      </p:pic>
    </p:spTree>
    <p:extLst>
      <p:ext uri="{BB962C8B-B14F-4D97-AF65-F5344CB8AC3E}">
        <p14:creationId xmlns:p14="http://schemas.microsoft.com/office/powerpoint/2010/main" val="3669141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0AEDC-9915-9C36-44F4-7436BE6E34A1}"/>
              </a:ext>
            </a:extLst>
          </p:cNvPr>
          <p:cNvSpPr>
            <a:spLocks noGrp="1"/>
          </p:cNvSpPr>
          <p:nvPr>
            <p:ph type="title"/>
          </p:nvPr>
        </p:nvSpPr>
        <p:spPr/>
        <p:txBody>
          <a:bodyPr/>
          <a:lstStyle/>
          <a:p>
            <a:r>
              <a:rPr lang="en-US" dirty="0"/>
              <a:t>Tips for Planning Ahead</a:t>
            </a:r>
          </a:p>
        </p:txBody>
      </p:sp>
      <p:sp>
        <p:nvSpPr>
          <p:cNvPr id="3" name="Slide Number Placeholder 2">
            <a:extLst>
              <a:ext uri="{FF2B5EF4-FFF2-40B4-BE49-F238E27FC236}">
                <a16:creationId xmlns:a16="http://schemas.microsoft.com/office/drawing/2014/main" id="{74F57DAE-6AC5-B491-E4ED-2E76FC8ECB1A}"/>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14</a:t>
            </a:fld>
            <a:endParaRPr lang="en-US"/>
          </a:p>
        </p:txBody>
      </p:sp>
      <p:sp>
        <p:nvSpPr>
          <p:cNvPr id="4" name="Content Placeholder 3">
            <a:extLst>
              <a:ext uri="{FF2B5EF4-FFF2-40B4-BE49-F238E27FC236}">
                <a16:creationId xmlns:a16="http://schemas.microsoft.com/office/drawing/2014/main" id="{29BF6915-C0C2-3FA8-B581-1D0F24085F3A}"/>
              </a:ext>
            </a:extLst>
          </p:cNvPr>
          <p:cNvSpPr>
            <a:spLocks noGrp="1"/>
          </p:cNvSpPr>
          <p:nvPr>
            <p:ph sz="quarter" idx="1"/>
          </p:nvPr>
        </p:nvSpPr>
        <p:spPr/>
        <p:txBody>
          <a:bodyPr>
            <a:normAutofit fontScale="92500" lnSpcReduction="20000"/>
          </a:bodyPr>
          <a:lstStyle/>
          <a:p>
            <a:r>
              <a:rPr lang="en-US" dirty="0"/>
              <a:t>Predetermine which sessions you are going to promote each day</a:t>
            </a:r>
          </a:p>
          <a:p>
            <a:pPr lvl="1"/>
            <a:r>
              <a:rPr lang="en-US" dirty="0"/>
              <a:t>Select key sessions each day to take photos at/during</a:t>
            </a:r>
          </a:p>
          <a:p>
            <a:pPr lvl="1"/>
            <a:r>
              <a:rPr lang="en-US" dirty="0"/>
              <a:t>Notify speakers you’ll be joining the session for</a:t>
            </a:r>
          </a:p>
          <a:p>
            <a:pPr lvl="1"/>
            <a:r>
              <a:rPr lang="en-US" dirty="0"/>
              <a:t>Make a list of “shots” to get (what angle, posed vs. candid; registration, general session rooms, etc.)</a:t>
            </a:r>
          </a:p>
          <a:p>
            <a:r>
              <a:rPr lang="en-US" dirty="0"/>
              <a:t>Assemble a team</a:t>
            </a:r>
          </a:p>
          <a:p>
            <a:pPr lvl="1"/>
            <a:r>
              <a:rPr lang="en-US" dirty="0"/>
              <a:t>Assign volunteers to take photos during sessions</a:t>
            </a:r>
          </a:p>
          <a:p>
            <a:pPr lvl="1"/>
            <a:r>
              <a:rPr lang="en-US" dirty="0"/>
              <a:t>Holding an event on campus? Hire a student photographer!</a:t>
            </a:r>
          </a:p>
          <a:p>
            <a:pPr lvl="1"/>
            <a:r>
              <a:rPr lang="en-US" dirty="0"/>
              <a:t>Coordinate a team of “influencers” who can volunteer that weekend to take photos, remind people to “tag” your Unit on social media, and promote the use of your hashtag</a:t>
            </a:r>
          </a:p>
          <a:p>
            <a:pPr lvl="1"/>
            <a:endParaRPr lang="en-US" dirty="0"/>
          </a:p>
          <a:p>
            <a:pPr lvl="1"/>
            <a:endParaRPr lang="en-US" dirty="0"/>
          </a:p>
          <a:p>
            <a:endParaRPr lang="en-US" dirty="0"/>
          </a:p>
        </p:txBody>
      </p:sp>
    </p:spTree>
    <p:extLst>
      <p:ext uri="{BB962C8B-B14F-4D97-AF65-F5344CB8AC3E}">
        <p14:creationId xmlns:p14="http://schemas.microsoft.com/office/powerpoint/2010/main" val="2389395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16942-2122-573E-8BFA-9886DCFD62D5}"/>
              </a:ext>
            </a:extLst>
          </p:cNvPr>
          <p:cNvSpPr>
            <a:spLocks noGrp="1"/>
          </p:cNvSpPr>
          <p:nvPr>
            <p:ph type="title"/>
          </p:nvPr>
        </p:nvSpPr>
        <p:spPr/>
        <p:txBody>
          <a:bodyPr/>
          <a:lstStyle/>
          <a:p>
            <a:r>
              <a:rPr lang="en-US" dirty="0"/>
              <a:t>Engagement Strategies</a:t>
            </a:r>
          </a:p>
        </p:txBody>
      </p:sp>
      <p:sp>
        <p:nvSpPr>
          <p:cNvPr id="3" name="Slide Number Placeholder 2">
            <a:extLst>
              <a:ext uri="{FF2B5EF4-FFF2-40B4-BE49-F238E27FC236}">
                <a16:creationId xmlns:a16="http://schemas.microsoft.com/office/drawing/2014/main" id="{05DCC9B4-7FE9-7C3F-A560-1E2898ED1F9B}"/>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15</a:t>
            </a:fld>
            <a:endParaRPr lang="en-US"/>
          </a:p>
        </p:txBody>
      </p:sp>
      <p:sp>
        <p:nvSpPr>
          <p:cNvPr id="4" name="Content Placeholder 3">
            <a:extLst>
              <a:ext uri="{FF2B5EF4-FFF2-40B4-BE49-F238E27FC236}">
                <a16:creationId xmlns:a16="http://schemas.microsoft.com/office/drawing/2014/main" id="{1E54B8FE-B58E-C3CE-9A3D-0DE2E213B9FF}"/>
              </a:ext>
            </a:extLst>
          </p:cNvPr>
          <p:cNvSpPr>
            <a:spLocks noGrp="1"/>
          </p:cNvSpPr>
          <p:nvPr>
            <p:ph sz="quarter" idx="1"/>
          </p:nvPr>
        </p:nvSpPr>
        <p:spPr>
          <a:xfrm>
            <a:off x="612648" y="1600199"/>
            <a:ext cx="8153400" cy="1428749"/>
          </a:xfrm>
        </p:spPr>
        <p:txBody>
          <a:bodyPr>
            <a:normAutofit fontScale="70000" lnSpcReduction="20000"/>
          </a:bodyPr>
          <a:lstStyle/>
          <a:p>
            <a:r>
              <a:rPr lang="en-US" dirty="0"/>
              <a:t>Interactive stories that provide you with additional content/ability to repost</a:t>
            </a:r>
          </a:p>
          <a:p>
            <a:r>
              <a:rPr lang="en-US" dirty="0"/>
              <a:t>Things they can screenshot and repost themselves</a:t>
            </a:r>
          </a:p>
          <a:p>
            <a:r>
              <a:rPr lang="en-US" dirty="0"/>
              <a:t>Check-ins through out the conference </a:t>
            </a:r>
          </a:p>
          <a:p>
            <a:pPr lvl="1"/>
            <a:r>
              <a:rPr lang="en-US" dirty="0"/>
              <a:t>Sliding check-ins, favorite session, shout out an attendee or presenter, etc.</a:t>
            </a:r>
          </a:p>
        </p:txBody>
      </p:sp>
      <p:pic>
        <p:nvPicPr>
          <p:cNvPr id="5" name="Picture 4" descr="Graphical user interface, application&#10;&#10;Description automatically generated">
            <a:extLst>
              <a:ext uri="{FF2B5EF4-FFF2-40B4-BE49-F238E27FC236}">
                <a16:creationId xmlns:a16="http://schemas.microsoft.com/office/drawing/2014/main" id="{EA62E88A-C9D9-C20F-E33D-B294FE331B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028950"/>
            <a:ext cx="1692584" cy="3009039"/>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B9F78E58-B3AF-F389-D356-683A5C9D81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5416" y="3028950"/>
            <a:ext cx="1692584" cy="3009039"/>
          </a:xfrm>
          <a:prstGeom prst="rect">
            <a:avLst/>
          </a:prstGeom>
        </p:spPr>
      </p:pic>
      <p:pic>
        <p:nvPicPr>
          <p:cNvPr id="11" name="Picture 10" descr="Text&#10;&#10;Description automatically generated">
            <a:extLst>
              <a:ext uri="{FF2B5EF4-FFF2-40B4-BE49-F238E27FC236}">
                <a16:creationId xmlns:a16="http://schemas.microsoft.com/office/drawing/2014/main" id="{699A1390-01D5-D2C0-B279-BF87B17A81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5707" y="3028949"/>
            <a:ext cx="1692585" cy="3009040"/>
          </a:xfrm>
          <a:prstGeom prst="rect">
            <a:avLst/>
          </a:prstGeom>
        </p:spPr>
      </p:pic>
    </p:spTree>
    <p:extLst>
      <p:ext uri="{BB962C8B-B14F-4D97-AF65-F5344CB8AC3E}">
        <p14:creationId xmlns:p14="http://schemas.microsoft.com/office/powerpoint/2010/main" val="742541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A82F0-EC13-D751-038E-9A621C4FFA66}"/>
              </a:ext>
            </a:extLst>
          </p:cNvPr>
          <p:cNvSpPr>
            <a:spLocks noGrp="1"/>
          </p:cNvSpPr>
          <p:nvPr>
            <p:ph type="title"/>
          </p:nvPr>
        </p:nvSpPr>
        <p:spPr/>
        <p:txBody>
          <a:bodyPr/>
          <a:lstStyle/>
          <a:p>
            <a:r>
              <a:rPr lang="en-US" dirty="0"/>
              <a:t>Continued Engagement</a:t>
            </a:r>
          </a:p>
        </p:txBody>
      </p:sp>
      <p:sp>
        <p:nvSpPr>
          <p:cNvPr id="3" name="Slide Number Placeholder 2">
            <a:extLst>
              <a:ext uri="{FF2B5EF4-FFF2-40B4-BE49-F238E27FC236}">
                <a16:creationId xmlns:a16="http://schemas.microsoft.com/office/drawing/2014/main" id="{E93846CC-4CD6-4BCE-9988-2EC6F58B3B21}"/>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16</a:t>
            </a:fld>
            <a:endParaRPr lang="en-US"/>
          </a:p>
        </p:txBody>
      </p:sp>
      <p:sp>
        <p:nvSpPr>
          <p:cNvPr id="4" name="Content Placeholder 3">
            <a:extLst>
              <a:ext uri="{FF2B5EF4-FFF2-40B4-BE49-F238E27FC236}">
                <a16:creationId xmlns:a16="http://schemas.microsoft.com/office/drawing/2014/main" id="{49E436AF-FEAD-B9F6-E071-478F38500A33}"/>
              </a:ext>
            </a:extLst>
          </p:cNvPr>
          <p:cNvSpPr>
            <a:spLocks noGrp="1"/>
          </p:cNvSpPr>
          <p:nvPr>
            <p:ph sz="quarter" idx="1"/>
          </p:nvPr>
        </p:nvSpPr>
        <p:spPr/>
        <p:txBody>
          <a:bodyPr/>
          <a:lstStyle/>
          <a:p>
            <a:r>
              <a:rPr lang="en-US" dirty="0"/>
              <a:t>Have board members or others prepared to use your engagement posts/stories on their own social media to guarantee interaction</a:t>
            </a:r>
          </a:p>
          <a:p>
            <a:r>
              <a:rPr lang="en-US" dirty="0"/>
              <a:t>Show/highlight posts in general sessions, reference these throughout the conference</a:t>
            </a:r>
          </a:p>
          <a:p>
            <a:pPr lvl="1"/>
            <a:r>
              <a:rPr lang="en-US" dirty="0"/>
              <a:t>Encourage presenters to engage</a:t>
            </a:r>
          </a:p>
          <a:p>
            <a:r>
              <a:rPr lang="en-US" dirty="0"/>
              <a:t>Share engagement plans with vendors and sponsors so they can participate too!</a:t>
            </a:r>
          </a:p>
        </p:txBody>
      </p:sp>
    </p:spTree>
    <p:extLst>
      <p:ext uri="{BB962C8B-B14F-4D97-AF65-F5344CB8AC3E}">
        <p14:creationId xmlns:p14="http://schemas.microsoft.com/office/powerpoint/2010/main" val="2489707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2025F3-A008-9B1B-4D07-49D73D452878}"/>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8B934C64-4111-9747-BA4B-58A3937F401D}"/>
              </a:ext>
            </a:extLst>
          </p:cNvPr>
          <p:cNvSpPr>
            <a:spLocks noGrp="1"/>
          </p:cNvSpPr>
          <p:nvPr>
            <p:ph type="title"/>
          </p:nvPr>
        </p:nvSpPr>
        <p:spPr>
          <a:xfrm>
            <a:off x="1371600" y="1295400"/>
            <a:ext cx="7620000" cy="846138"/>
          </a:xfrm>
        </p:spPr>
        <p:txBody>
          <a:bodyPr/>
          <a:lstStyle/>
          <a:p>
            <a:r>
              <a:rPr lang="en-US" dirty="0"/>
              <a:t>Social Media After an Event</a:t>
            </a:r>
          </a:p>
        </p:txBody>
      </p:sp>
      <p:sp>
        <p:nvSpPr>
          <p:cNvPr id="4" name="Slide Number Placeholder 3">
            <a:extLst>
              <a:ext uri="{FF2B5EF4-FFF2-40B4-BE49-F238E27FC236}">
                <a16:creationId xmlns:a16="http://schemas.microsoft.com/office/drawing/2014/main" id="{637D5DEC-55BD-5EFC-05E1-66BD7809C410}"/>
              </a:ext>
            </a:extLst>
          </p:cNvPr>
          <p:cNvSpPr>
            <a:spLocks noGrp="1"/>
          </p:cNvSpPr>
          <p:nvPr>
            <p:ph type="sldNum" sz="quarter" idx="11"/>
          </p:nvPr>
        </p:nvSpPr>
        <p:spPr/>
        <p:txBody>
          <a:bodyPr/>
          <a:lstStyle/>
          <a:p>
            <a:fld id="{B18394EC-998F-4A75-A298-338FFE107B74}" type="slidenum">
              <a:rPr lang="en-US" smtClean="0"/>
              <a:pPr/>
              <a:t>17</a:t>
            </a:fld>
            <a:endParaRPr lang="en-US" dirty="0"/>
          </a:p>
        </p:txBody>
      </p:sp>
    </p:spTree>
    <p:extLst>
      <p:ext uri="{BB962C8B-B14F-4D97-AF65-F5344CB8AC3E}">
        <p14:creationId xmlns:p14="http://schemas.microsoft.com/office/powerpoint/2010/main" val="3985735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D41DB-3505-202A-6CAD-C23E90AF243D}"/>
              </a:ext>
            </a:extLst>
          </p:cNvPr>
          <p:cNvSpPr>
            <a:spLocks noGrp="1"/>
          </p:cNvSpPr>
          <p:nvPr>
            <p:ph type="title"/>
          </p:nvPr>
        </p:nvSpPr>
        <p:spPr/>
        <p:txBody>
          <a:bodyPr/>
          <a:lstStyle/>
          <a:p>
            <a:r>
              <a:rPr lang="en-US" dirty="0"/>
              <a:t>Event Wrap-Up</a:t>
            </a:r>
          </a:p>
        </p:txBody>
      </p:sp>
      <p:sp>
        <p:nvSpPr>
          <p:cNvPr id="3" name="Slide Number Placeholder 2">
            <a:extLst>
              <a:ext uri="{FF2B5EF4-FFF2-40B4-BE49-F238E27FC236}">
                <a16:creationId xmlns:a16="http://schemas.microsoft.com/office/drawing/2014/main" id="{BEFBE376-C055-9917-6C6D-4758BFDAC698}"/>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18</a:t>
            </a:fld>
            <a:endParaRPr lang="en-US"/>
          </a:p>
        </p:txBody>
      </p:sp>
      <p:sp>
        <p:nvSpPr>
          <p:cNvPr id="4" name="Content Placeholder 3">
            <a:extLst>
              <a:ext uri="{FF2B5EF4-FFF2-40B4-BE49-F238E27FC236}">
                <a16:creationId xmlns:a16="http://schemas.microsoft.com/office/drawing/2014/main" id="{BE105839-A8AB-558F-EED5-A37996F503A7}"/>
              </a:ext>
            </a:extLst>
          </p:cNvPr>
          <p:cNvSpPr>
            <a:spLocks noGrp="1"/>
          </p:cNvSpPr>
          <p:nvPr>
            <p:ph sz="quarter" idx="1"/>
          </p:nvPr>
        </p:nvSpPr>
        <p:spPr/>
        <p:txBody>
          <a:bodyPr>
            <a:normAutofit fontScale="77500" lnSpcReduction="20000"/>
          </a:bodyPr>
          <a:lstStyle/>
          <a:p>
            <a:r>
              <a:rPr lang="en-US" dirty="0"/>
              <a:t>Post a “Weekend Wrap-Up” with photos from the conference</a:t>
            </a:r>
          </a:p>
          <a:p>
            <a:r>
              <a:rPr lang="en-US" dirty="0"/>
              <a:t>Testimonials</a:t>
            </a:r>
          </a:p>
          <a:p>
            <a:pPr lvl="1"/>
            <a:r>
              <a:rPr lang="en-US" dirty="0"/>
              <a:t>Collect testimonials from those who post</a:t>
            </a:r>
          </a:p>
          <a:p>
            <a:r>
              <a:rPr lang="en-US" dirty="0"/>
              <a:t>Promote your post-event survey (tell them to check their emails when it’s been sent)</a:t>
            </a:r>
          </a:p>
          <a:p>
            <a:r>
              <a:rPr lang="en-US" dirty="0"/>
              <a:t>Repost attendees' posts</a:t>
            </a:r>
          </a:p>
          <a:p>
            <a:r>
              <a:rPr lang="en-US" dirty="0"/>
              <a:t>Thank sponsors, exhibitors and presenters (tag them too, they will repost your posts!)</a:t>
            </a:r>
          </a:p>
          <a:p>
            <a:r>
              <a:rPr lang="en-US" dirty="0"/>
              <a:t>Have attendees share “Ah-ha!” moments from the weekend via stories</a:t>
            </a:r>
          </a:p>
          <a:p>
            <a:r>
              <a:rPr lang="en-US" dirty="0"/>
              <a:t>Tease next year’s event (if you have location and dates already determined)</a:t>
            </a:r>
          </a:p>
          <a:p>
            <a:endParaRPr lang="en-US" dirty="0"/>
          </a:p>
        </p:txBody>
      </p:sp>
    </p:spTree>
    <p:extLst>
      <p:ext uri="{BB962C8B-B14F-4D97-AF65-F5344CB8AC3E}">
        <p14:creationId xmlns:p14="http://schemas.microsoft.com/office/powerpoint/2010/main" val="2459699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A8A42D-1045-8EAF-0D4A-09FD19F57CD8}"/>
              </a:ext>
            </a:extLst>
          </p:cNvPr>
          <p:cNvSpPr>
            <a:spLocks noGrp="1"/>
          </p:cNvSpPr>
          <p:nvPr>
            <p:ph type="body" idx="1"/>
          </p:nvPr>
        </p:nvSpPr>
        <p:spPr/>
        <p:txBody>
          <a:bodyPr/>
          <a:lstStyle/>
          <a:p>
            <a:endParaRPr lang="en-US" dirty="0"/>
          </a:p>
        </p:txBody>
      </p:sp>
      <p:sp>
        <p:nvSpPr>
          <p:cNvPr id="3" name="Title 2">
            <a:extLst>
              <a:ext uri="{FF2B5EF4-FFF2-40B4-BE49-F238E27FC236}">
                <a16:creationId xmlns:a16="http://schemas.microsoft.com/office/drawing/2014/main" id="{E598C484-44D6-19D2-A6DD-EDF18957CAAD}"/>
              </a:ext>
            </a:extLst>
          </p:cNvPr>
          <p:cNvSpPr>
            <a:spLocks noGrp="1"/>
          </p:cNvSpPr>
          <p:nvPr>
            <p:ph type="title"/>
          </p:nvPr>
        </p:nvSpPr>
        <p:spPr>
          <a:xfrm>
            <a:off x="1371600" y="1295400"/>
            <a:ext cx="7620000" cy="838200"/>
          </a:xfrm>
        </p:spPr>
        <p:txBody>
          <a:bodyPr>
            <a:normAutofit fontScale="90000"/>
          </a:bodyPr>
          <a:lstStyle/>
          <a:p>
            <a:r>
              <a:rPr lang="en-US" dirty="0"/>
              <a:t>Your Social Media Content Library</a:t>
            </a:r>
          </a:p>
        </p:txBody>
      </p:sp>
      <p:sp>
        <p:nvSpPr>
          <p:cNvPr id="4" name="Slide Number Placeholder 3">
            <a:extLst>
              <a:ext uri="{FF2B5EF4-FFF2-40B4-BE49-F238E27FC236}">
                <a16:creationId xmlns:a16="http://schemas.microsoft.com/office/drawing/2014/main" id="{74DA4145-EB9F-49E9-335C-C6B7C9A2A3F3}"/>
              </a:ext>
            </a:extLst>
          </p:cNvPr>
          <p:cNvSpPr>
            <a:spLocks noGrp="1"/>
          </p:cNvSpPr>
          <p:nvPr>
            <p:ph type="sldNum" sz="quarter" idx="11"/>
          </p:nvPr>
        </p:nvSpPr>
        <p:spPr/>
        <p:txBody>
          <a:bodyPr/>
          <a:lstStyle/>
          <a:p>
            <a:fld id="{B18394EC-998F-4A75-A298-338FFE107B74}" type="slidenum">
              <a:rPr lang="en-US" smtClean="0"/>
              <a:pPr/>
              <a:t>19</a:t>
            </a:fld>
            <a:endParaRPr lang="en-US" dirty="0"/>
          </a:p>
        </p:txBody>
      </p:sp>
    </p:spTree>
    <p:extLst>
      <p:ext uri="{BB962C8B-B14F-4D97-AF65-F5344CB8AC3E}">
        <p14:creationId xmlns:p14="http://schemas.microsoft.com/office/powerpoint/2010/main" val="1713300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93EF9-5D3A-B637-73A6-71D7F7355DC0}"/>
              </a:ext>
            </a:extLst>
          </p:cNvPr>
          <p:cNvSpPr>
            <a:spLocks noGrp="1"/>
          </p:cNvSpPr>
          <p:nvPr>
            <p:ph type="title"/>
          </p:nvPr>
        </p:nvSpPr>
        <p:spPr/>
        <p:txBody>
          <a:bodyPr/>
          <a:lstStyle/>
          <a:p>
            <a:r>
              <a:rPr lang="en-US" dirty="0"/>
              <a:t>Attendance</a:t>
            </a:r>
          </a:p>
        </p:txBody>
      </p:sp>
      <p:sp>
        <p:nvSpPr>
          <p:cNvPr id="3" name="Content Placeholder 2">
            <a:extLst>
              <a:ext uri="{FF2B5EF4-FFF2-40B4-BE49-F238E27FC236}">
                <a16:creationId xmlns:a16="http://schemas.microsoft.com/office/drawing/2014/main" id="{FE73EA00-E401-E854-1AC1-0AB7AB9880E2}"/>
              </a:ext>
            </a:extLst>
          </p:cNvPr>
          <p:cNvSpPr>
            <a:spLocks noGrp="1"/>
          </p:cNvSpPr>
          <p:nvPr>
            <p:ph sz="quarter" idx="1"/>
          </p:nvPr>
        </p:nvSpPr>
        <p:spPr/>
        <p:txBody>
          <a:bodyPr>
            <a:normAutofit lnSpcReduction="10000"/>
          </a:bodyPr>
          <a:lstStyle/>
          <a:p>
            <a:pPr marL="514350" indent="-514350">
              <a:buFont typeface="+mj-lt"/>
              <a:buAutoNum type="arabicPeriod"/>
            </a:pPr>
            <a:r>
              <a:rPr lang="en-US" b="1" dirty="0"/>
              <a:t>Complete</a:t>
            </a:r>
            <a:r>
              <a:rPr lang="en-US" dirty="0"/>
              <a:t> the attendance form</a:t>
            </a:r>
          </a:p>
          <a:p>
            <a:pPr marL="514350" indent="-514350">
              <a:buFont typeface="+mj-lt"/>
              <a:buAutoNum type="arabicPeriod"/>
            </a:pPr>
            <a:r>
              <a:rPr lang="en-US" b="1" dirty="0"/>
              <a:t>Update</a:t>
            </a:r>
            <a:r>
              <a:rPr lang="en-US" dirty="0"/>
              <a:t> your display name in Zoom to include your first name and Unit (ex. Danielle, IN)</a:t>
            </a:r>
          </a:p>
          <a:p>
            <a:pPr marL="514350" indent="-514350">
              <a:buFont typeface="+mj-lt"/>
              <a:buAutoNum type="arabicPeriod"/>
            </a:pPr>
            <a:r>
              <a:rPr lang="en-US" b="1" dirty="0"/>
              <a:t>Enter</a:t>
            </a:r>
            <a:r>
              <a:rPr lang="en-US" dirty="0"/>
              <a:t> your role in the chat in your Unit in the chat</a:t>
            </a:r>
          </a:p>
        </p:txBody>
      </p:sp>
      <p:pic>
        <p:nvPicPr>
          <p:cNvPr id="6" name="Content Placeholder 5">
            <a:extLst>
              <a:ext uri="{FF2B5EF4-FFF2-40B4-BE49-F238E27FC236}">
                <a16:creationId xmlns:a16="http://schemas.microsoft.com/office/drawing/2014/main" id="{C543FAE5-10CC-1235-FA4C-F55C6AB943BA}"/>
              </a:ext>
            </a:extLst>
          </p:cNvPr>
          <p:cNvPicPr>
            <a:picLocks noGrp="1" noChangeAspect="1"/>
          </p:cNvPicPr>
          <p:nvPr>
            <p:ph sz="quarter" idx="2"/>
          </p:nvPr>
        </p:nvPicPr>
        <p:blipFill>
          <a:blip r:embed="rId3"/>
          <a:stretch>
            <a:fillRect/>
          </a:stretch>
        </p:blipFill>
        <p:spPr>
          <a:xfrm>
            <a:off x="5045013" y="1589088"/>
            <a:ext cx="3486274" cy="4572000"/>
          </a:xfrm>
        </p:spPr>
      </p:pic>
      <p:pic>
        <p:nvPicPr>
          <p:cNvPr id="8" name="Picture 7">
            <a:extLst>
              <a:ext uri="{FF2B5EF4-FFF2-40B4-BE49-F238E27FC236}">
                <a16:creationId xmlns:a16="http://schemas.microsoft.com/office/drawing/2014/main" id="{2A9E528A-A5E0-2F38-A7E6-DA6622B4016A}"/>
              </a:ext>
            </a:extLst>
          </p:cNvPr>
          <p:cNvPicPr>
            <a:picLocks noChangeAspect="1"/>
          </p:cNvPicPr>
          <p:nvPr/>
        </p:nvPicPr>
        <p:blipFill rotWithShape="1">
          <a:blip r:embed="rId4"/>
          <a:srcRect l="-2605" t="-674" r="-1" b="-506"/>
          <a:stretch/>
        </p:blipFill>
        <p:spPr>
          <a:xfrm>
            <a:off x="7391400" y="5105400"/>
            <a:ext cx="1524000" cy="1524000"/>
          </a:xfrm>
          <a:prstGeom prst="rect">
            <a:avLst/>
          </a:prstGeom>
        </p:spPr>
      </p:pic>
    </p:spTree>
    <p:extLst>
      <p:ext uri="{BB962C8B-B14F-4D97-AF65-F5344CB8AC3E}">
        <p14:creationId xmlns:p14="http://schemas.microsoft.com/office/powerpoint/2010/main" val="397801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0497F-5CF2-2222-17F0-97F7AC24B51F}"/>
              </a:ext>
            </a:extLst>
          </p:cNvPr>
          <p:cNvSpPr>
            <a:spLocks noGrp="1"/>
          </p:cNvSpPr>
          <p:nvPr>
            <p:ph type="title"/>
          </p:nvPr>
        </p:nvSpPr>
        <p:spPr/>
        <p:txBody>
          <a:bodyPr/>
          <a:lstStyle/>
          <a:p>
            <a:r>
              <a:rPr lang="en-US" dirty="0"/>
              <a:t>Content Library</a:t>
            </a:r>
          </a:p>
        </p:txBody>
      </p:sp>
      <p:sp>
        <p:nvSpPr>
          <p:cNvPr id="3" name="Slide Number Placeholder 2">
            <a:extLst>
              <a:ext uri="{FF2B5EF4-FFF2-40B4-BE49-F238E27FC236}">
                <a16:creationId xmlns:a16="http://schemas.microsoft.com/office/drawing/2014/main" id="{A5AD94CE-4C02-5A23-F407-E87AB7E04D0F}"/>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20</a:t>
            </a:fld>
            <a:endParaRPr lang="en-US"/>
          </a:p>
        </p:txBody>
      </p:sp>
      <p:sp>
        <p:nvSpPr>
          <p:cNvPr id="4" name="Content Placeholder 3">
            <a:extLst>
              <a:ext uri="{FF2B5EF4-FFF2-40B4-BE49-F238E27FC236}">
                <a16:creationId xmlns:a16="http://schemas.microsoft.com/office/drawing/2014/main" id="{83C3E2C7-EA1F-87E9-AE0A-87798D523BAE}"/>
              </a:ext>
            </a:extLst>
          </p:cNvPr>
          <p:cNvSpPr>
            <a:spLocks noGrp="1"/>
          </p:cNvSpPr>
          <p:nvPr>
            <p:ph sz="quarter" idx="1"/>
          </p:nvPr>
        </p:nvSpPr>
        <p:spPr/>
        <p:txBody>
          <a:bodyPr/>
          <a:lstStyle/>
          <a:p>
            <a:r>
              <a:rPr lang="en-US" dirty="0"/>
              <a:t>A content library is a “bank” of photos, videos and other content that can be used and reused on social media and in other virtual communications or promotions!</a:t>
            </a:r>
          </a:p>
          <a:p>
            <a:r>
              <a:rPr lang="en-US" dirty="0"/>
              <a:t>Why? </a:t>
            </a:r>
          </a:p>
          <a:p>
            <a:pPr lvl="1"/>
            <a:r>
              <a:rPr lang="en-US" dirty="0"/>
              <a:t>Pages with more photos on the “grid” are interacted with more! Too many text-heavy posts means lower engagement (and they will start to scroll past).</a:t>
            </a:r>
          </a:p>
          <a:p>
            <a:r>
              <a:rPr lang="en-US" dirty="0"/>
              <a:t>Ask your members to send you photos too!</a:t>
            </a:r>
          </a:p>
        </p:txBody>
      </p:sp>
    </p:spTree>
    <p:extLst>
      <p:ext uri="{BB962C8B-B14F-4D97-AF65-F5344CB8AC3E}">
        <p14:creationId xmlns:p14="http://schemas.microsoft.com/office/powerpoint/2010/main" val="2837445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A544E-07CA-DAA2-71B7-DAE8420E1B06}"/>
              </a:ext>
            </a:extLst>
          </p:cNvPr>
          <p:cNvSpPr>
            <a:spLocks noGrp="1"/>
          </p:cNvSpPr>
          <p:nvPr>
            <p:ph type="title"/>
          </p:nvPr>
        </p:nvSpPr>
        <p:spPr/>
        <p:txBody>
          <a:bodyPr/>
          <a:lstStyle/>
          <a:p>
            <a:r>
              <a:rPr lang="en-US" dirty="0"/>
              <a:t>Content Library</a:t>
            </a:r>
          </a:p>
        </p:txBody>
      </p:sp>
      <p:sp>
        <p:nvSpPr>
          <p:cNvPr id="3" name="Slide Number Placeholder 2">
            <a:extLst>
              <a:ext uri="{FF2B5EF4-FFF2-40B4-BE49-F238E27FC236}">
                <a16:creationId xmlns:a16="http://schemas.microsoft.com/office/drawing/2014/main" id="{F4A52E96-FBEB-ADB3-653E-5F0B7C9BC545}"/>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21</a:t>
            </a:fld>
            <a:endParaRPr lang="en-US"/>
          </a:p>
        </p:txBody>
      </p:sp>
      <p:sp>
        <p:nvSpPr>
          <p:cNvPr id="4" name="Content Placeholder 3">
            <a:extLst>
              <a:ext uri="{FF2B5EF4-FFF2-40B4-BE49-F238E27FC236}">
                <a16:creationId xmlns:a16="http://schemas.microsoft.com/office/drawing/2014/main" id="{2080D1EC-792A-6173-ACEA-5D7D87EF4139}"/>
              </a:ext>
            </a:extLst>
          </p:cNvPr>
          <p:cNvSpPr>
            <a:spLocks noGrp="1"/>
          </p:cNvSpPr>
          <p:nvPr>
            <p:ph sz="quarter" idx="1"/>
          </p:nvPr>
        </p:nvSpPr>
        <p:spPr/>
        <p:txBody>
          <a:bodyPr/>
          <a:lstStyle/>
          <a:p>
            <a:r>
              <a:rPr lang="en-US" dirty="0"/>
              <a:t>Store them in a shared folder</a:t>
            </a:r>
          </a:p>
          <a:p>
            <a:pPr lvl="1"/>
            <a:r>
              <a:rPr lang="en-US" dirty="0"/>
              <a:t>Dropbox, Google Drive, etc..</a:t>
            </a:r>
          </a:p>
          <a:p>
            <a:r>
              <a:rPr lang="en-US" dirty="0"/>
              <a:t>Use tools for creating posts:</a:t>
            </a:r>
          </a:p>
          <a:p>
            <a:pPr lvl="1"/>
            <a:r>
              <a:rPr lang="en-US" dirty="0"/>
              <a:t>Adobe Express</a:t>
            </a:r>
          </a:p>
          <a:p>
            <a:pPr lvl="1"/>
            <a:r>
              <a:rPr lang="en-US" dirty="0"/>
              <a:t>Canva (we us this!)</a:t>
            </a:r>
          </a:p>
          <a:p>
            <a:pPr lvl="1"/>
            <a:r>
              <a:rPr lang="en-US" dirty="0" err="1"/>
              <a:t>Crello</a:t>
            </a:r>
            <a:endParaRPr lang="en-US" dirty="0"/>
          </a:p>
          <a:p>
            <a:pPr lvl="1"/>
            <a:r>
              <a:rPr lang="en-US" dirty="0"/>
              <a:t>Stencil</a:t>
            </a:r>
          </a:p>
        </p:txBody>
      </p:sp>
    </p:spTree>
    <p:extLst>
      <p:ext uri="{BB962C8B-B14F-4D97-AF65-F5344CB8AC3E}">
        <p14:creationId xmlns:p14="http://schemas.microsoft.com/office/powerpoint/2010/main" val="2232872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AA73F-0460-DC4B-8CDE-4D19796376DD}"/>
              </a:ext>
            </a:extLst>
          </p:cNvPr>
          <p:cNvSpPr>
            <a:spLocks noGrp="1"/>
          </p:cNvSpPr>
          <p:nvPr>
            <p:ph type="title"/>
          </p:nvPr>
        </p:nvSpPr>
        <p:spPr/>
        <p:txBody>
          <a:bodyPr vert="horz" lIns="91440" tIns="45720" rIns="91440" bIns="45720" anchor="ctr">
            <a:normAutofit fontScale="90000"/>
          </a:bodyPr>
          <a:lstStyle/>
          <a:p>
            <a:r>
              <a:rPr lang="en-US" dirty="0"/>
              <a:t>Social Media Accessibility Resources</a:t>
            </a:r>
          </a:p>
        </p:txBody>
      </p:sp>
      <p:sp>
        <p:nvSpPr>
          <p:cNvPr id="3" name="Slide Number Placeholder 2">
            <a:extLst>
              <a:ext uri="{FF2B5EF4-FFF2-40B4-BE49-F238E27FC236}">
                <a16:creationId xmlns:a16="http://schemas.microsoft.com/office/drawing/2014/main" id="{4EF94CDC-1D76-2828-B922-B3906AB92AD0}"/>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22</a:t>
            </a:fld>
            <a:endParaRPr lang="en-US"/>
          </a:p>
        </p:txBody>
      </p:sp>
      <p:sp>
        <p:nvSpPr>
          <p:cNvPr id="4" name="Content Placeholder 3">
            <a:extLst>
              <a:ext uri="{FF2B5EF4-FFF2-40B4-BE49-F238E27FC236}">
                <a16:creationId xmlns:a16="http://schemas.microsoft.com/office/drawing/2014/main" id="{95FB238F-F07A-B898-13DF-13413577C5C6}"/>
              </a:ext>
            </a:extLst>
          </p:cNvPr>
          <p:cNvSpPr>
            <a:spLocks noGrp="1"/>
          </p:cNvSpPr>
          <p:nvPr>
            <p:ph sz="quarter" idx="1"/>
          </p:nvPr>
        </p:nvSpPr>
        <p:spPr/>
        <p:txBody>
          <a:bodyPr vert="horz" lIns="91440" tIns="45720" rIns="91440" bIns="45720" anchor="t">
            <a:normAutofit fontScale="92500" lnSpcReduction="10000"/>
          </a:bodyPr>
          <a:lstStyle/>
          <a:p>
            <a:r>
              <a:rPr lang="en-US" dirty="0"/>
              <a:t>Making sure your content is accessible to everyone adds a little time but makes a big impact and sets a positive example for others. It's important to:</a:t>
            </a:r>
          </a:p>
          <a:p>
            <a:pPr lvl="1"/>
            <a:r>
              <a:rPr lang="en-US" dirty="0">
                <a:hlinkClick r:id="rId3"/>
              </a:rPr>
              <a:t>Caption videos</a:t>
            </a:r>
            <a:endParaRPr lang="en-US" dirty="0"/>
          </a:p>
          <a:p>
            <a:pPr lvl="1"/>
            <a:r>
              <a:rPr lang="en-US" dirty="0"/>
              <a:t>Include </a:t>
            </a:r>
            <a:r>
              <a:rPr lang="en-US" dirty="0">
                <a:hlinkClick r:id="rId4"/>
              </a:rPr>
              <a:t>Alt Text</a:t>
            </a:r>
            <a:r>
              <a:rPr lang="en-US" dirty="0"/>
              <a:t> on images</a:t>
            </a:r>
          </a:p>
          <a:p>
            <a:pPr lvl="1"/>
            <a:r>
              <a:rPr lang="en-US" dirty="0"/>
              <a:t>Write posts in a reader-friendly way. Don't overcomplicate your language</a:t>
            </a:r>
          </a:p>
          <a:p>
            <a:pPr lvl="1">
              <a:buClr>
                <a:srgbClr val="002060"/>
              </a:buClr>
            </a:pPr>
            <a:r>
              <a:rPr lang="en-US" dirty="0"/>
              <a:t>Use colors that contrast appropriately when using text in graphics. You can use a </a:t>
            </a:r>
            <a:r>
              <a:rPr lang="en-US" dirty="0">
                <a:hlinkClick r:id="rId5"/>
              </a:rPr>
              <a:t>contrast-ratio tool.</a:t>
            </a:r>
            <a:endParaRPr lang="en-US" dirty="0"/>
          </a:p>
          <a:p>
            <a:pPr>
              <a:buClr>
                <a:srgbClr val="C00000"/>
              </a:buClr>
            </a:pPr>
            <a:r>
              <a:rPr lang="en-US" dirty="0"/>
              <a:t>Each platform has an accessibility guide. You can find them </a:t>
            </a:r>
            <a:r>
              <a:rPr lang="en-US" dirty="0">
                <a:hlinkClick r:id="rId6"/>
              </a:rPr>
              <a:t>here</a:t>
            </a:r>
            <a:r>
              <a:rPr lang="en-US" dirty="0"/>
              <a:t>.</a:t>
            </a:r>
          </a:p>
        </p:txBody>
      </p:sp>
    </p:spTree>
    <p:extLst>
      <p:ext uri="{BB962C8B-B14F-4D97-AF65-F5344CB8AC3E}">
        <p14:creationId xmlns:p14="http://schemas.microsoft.com/office/powerpoint/2010/main" val="4090855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1A2B7-5FCF-4582-9D39-DF61CD05229E}"/>
              </a:ext>
            </a:extLst>
          </p:cNvPr>
          <p:cNvSpPr>
            <a:spLocks noGrp="1"/>
          </p:cNvSpPr>
          <p:nvPr>
            <p:ph type="title"/>
          </p:nvPr>
        </p:nvSpPr>
        <p:spPr>
          <a:xfrm>
            <a:off x="551101" y="511027"/>
            <a:ext cx="8276493" cy="742950"/>
          </a:xfrm>
        </p:spPr>
        <p:txBody>
          <a:bodyPr>
            <a:normAutofit fontScale="90000"/>
          </a:bodyPr>
          <a:lstStyle/>
          <a:p>
            <a:r>
              <a:rPr lang="en-US" dirty="0"/>
              <a:t>CEC Second: </a:t>
            </a:r>
            <a:r>
              <a:rPr lang="en-US" b="1" dirty="0"/>
              <a:t>Free Swag for Events!</a:t>
            </a:r>
          </a:p>
        </p:txBody>
      </p:sp>
      <p:sp>
        <p:nvSpPr>
          <p:cNvPr id="3" name="Slide Number Placeholder 2">
            <a:extLst>
              <a:ext uri="{FF2B5EF4-FFF2-40B4-BE49-F238E27FC236}">
                <a16:creationId xmlns:a16="http://schemas.microsoft.com/office/drawing/2014/main" id="{39672364-F148-4768-AFAF-ADD5CF413552}"/>
              </a:ext>
            </a:extLst>
          </p:cNvPr>
          <p:cNvSpPr>
            <a:spLocks noGrp="1"/>
          </p:cNvSpPr>
          <p:nvPr>
            <p:ph type="sldNum" sz="quarter" idx="12"/>
          </p:nvPr>
        </p:nvSpPr>
        <p:spPr/>
        <p:txBody>
          <a:bodyPr>
            <a:normAutofit lnSpcReduction="10000"/>
          </a:bodyPr>
          <a:lstStyle/>
          <a:p>
            <a:fld id="{B18394EC-998F-4A75-A298-338FFE107B74}" type="slidenum">
              <a:rPr lang="en-US" smtClean="0"/>
              <a:pPr/>
              <a:t>23</a:t>
            </a:fld>
            <a:endParaRPr lang="en-US"/>
          </a:p>
        </p:txBody>
      </p:sp>
      <p:sp>
        <p:nvSpPr>
          <p:cNvPr id="5" name="Content Placeholder 4">
            <a:extLst>
              <a:ext uri="{FF2B5EF4-FFF2-40B4-BE49-F238E27FC236}">
                <a16:creationId xmlns:a16="http://schemas.microsoft.com/office/drawing/2014/main" id="{635FBDD5-BF02-5C05-A283-D8CEBAF304B9}"/>
              </a:ext>
            </a:extLst>
          </p:cNvPr>
          <p:cNvSpPr>
            <a:spLocks noGrp="1"/>
          </p:cNvSpPr>
          <p:nvPr>
            <p:ph sz="quarter" idx="1"/>
          </p:nvPr>
        </p:nvSpPr>
        <p:spPr>
          <a:xfrm>
            <a:off x="612648" y="1600200"/>
            <a:ext cx="5635752" cy="4267200"/>
          </a:xfrm>
        </p:spPr>
        <p:txBody>
          <a:bodyPr>
            <a:normAutofit fontScale="62500" lnSpcReduction="20000"/>
          </a:bodyPr>
          <a:lstStyle/>
          <a:p>
            <a:pPr marL="0" indent="0">
              <a:buNone/>
            </a:pPr>
            <a:r>
              <a:rPr lang="en-US" b="1" dirty="0"/>
              <a:t>Hosting an event or promoting CEC membership at another conference?</a:t>
            </a:r>
          </a:p>
          <a:p>
            <a:pPr marL="0" indent="0">
              <a:buNone/>
            </a:pPr>
            <a:r>
              <a:rPr lang="en-US" dirty="0"/>
              <a:t>CEC will send you </a:t>
            </a:r>
            <a:r>
              <a:rPr lang="en-US" b="1" dirty="0"/>
              <a:t>up to 75 swag items for FREE </a:t>
            </a:r>
            <a:r>
              <a:rPr lang="en-US" dirty="0"/>
              <a:t>to help spread the word (number determined by staff)!</a:t>
            </a:r>
          </a:p>
          <a:p>
            <a:pPr marL="0" indent="0">
              <a:buNone/>
            </a:pPr>
            <a:r>
              <a:rPr lang="en-US" dirty="0"/>
              <a:t>Available for request by: Units, Divisions, Chapters and Sub-Divisions</a:t>
            </a:r>
          </a:p>
          <a:p>
            <a:pPr marL="0" indent="0">
              <a:buNone/>
            </a:pPr>
            <a:r>
              <a:rPr lang="en-US" b="1" dirty="0"/>
              <a:t>Where to request:</a:t>
            </a:r>
            <a:r>
              <a:rPr lang="en-US" dirty="0"/>
              <a:t> Via the Component Event Form </a:t>
            </a:r>
          </a:p>
          <a:p>
            <a:pPr marL="514350" indent="-514350">
              <a:buFont typeface="+mj-lt"/>
              <a:buAutoNum type="arabicPeriod"/>
            </a:pPr>
            <a:r>
              <a:rPr lang="en-US" dirty="0"/>
              <a:t>Head to the CEC website and click the “Membership” menu</a:t>
            </a:r>
          </a:p>
          <a:p>
            <a:pPr marL="514350" indent="-514350">
              <a:buFont typeface="+mj-lt"/>
              <a:buAutoNum type="arabicPeriod"/>
            </a:pPr>
            <a:r>
              <a:rPr lang="en-US" dirty="0"/>
              <a:t>Select “Resources for Unit, Division, and Chapter Leaders”</a:t>
            </a:r>
          </a:p>
          <a:p>
            <a:pPr marL="514350" indent="-514350">
              <a:buFont typeface="+mj-lt"/>
              <a:buAutoNum type="arabicPeriod"/>
            </a:pPr>
            <a:r>
              <a:rPr lang="en-US" dirty="0"/>
              <a:t>On the new page expand the “Membership, Meetings, and Media” drop down</a:t>
            </a:r>
          </a:p>
          <a:p>
            <a:pPr marL="514350" indent="-514350">
              <a:buFont typeface="+mj-lt"/>
              <a:buAutoNum type="arabicPeriod"/>
            </a:pPr>
            <a:r>
              <a:rPr lang="en-US" dirty="0"/>
              <a:t>Click “CEC Support for Unit/Division Conferences” and complete the form</a:t>
            </a:r>
            <a:endParaRPr lang="en-US" b="1" dirty="0"/>
          </a:p>
        </p:txBody>
      </p:sp>
      <p:pic>
        <p:nvPicPr>
          <p:cNvPr id="12" name="Picture 11" descr="Diagram&#10;&#10;Description automatically generated">
            <a:extLst>
              <a:ext uri="{FF2B5EF4-FFF2-40B4-BE49-F238E27FC236}">
                <a16:creationId xmlns:a16="http://schemas.microsoft.com/office/drawing/2014/main" id="{98A54131-5618-350E-4E8F-2D4289D61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9192" y="1600200"/>
            <a:ext cx="2042160" cy="5105400"/>
          </a:xfrm>
          <a:prstGeom prst="rect">
            <a:avLst/>
          </a:prstGeom>
        </p:spPr>
      </p:pic>
    </p:spTree>
    <p:extLst>
      <p:ext uri="{BB962C8B-B14F-4D97-AF65-F5344CB8AC3E}">
        <p14:creationId xmlns:p14="http://schemas.microsoft.com/office/powerpoint/2010/main" val="3668775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5CB7D-5215-47D6-9227-7883DC6E7FF8}"/>
              </a:ext>
            </a:extLst>
          </p:cNvPr>
          <p:cNvSpPr>
            <a:spLocks noGrp="1"/>
          </p:cNvSpPr>
          <p:nvPr>
            <p:ph type="title"/>
          </p:nvPr>
        </p:nvSpPr>
        <p:spPr/>
        <p:txBody>
          <a:bodyPr/>
          <a:lstStyle/>
          <a:p>
            <a:pPr algn="ctr"/>
            <a:r>
              <a:rPr lang="en-US" b="1" dirty="0"/>
              <a:t>THANK YOU! </a:t>
            </a:r>
          </a:p>
        </p:txBody>
      </p:sp>
      <p:sp>
        <p:nvSpPr>
          <p:cNvPr id="3" name="Content Placeholder 2">
            <a:extLst>
              <a:ext uri="{FF2B5EF4-FFF2-40B4-BE49-F238E27FC236}">
                <a16:creationId xmlns:a16="http://schemas.microsoft.com/office/drawing/2014/main" id="{FA1629B3-D82C-41D5-BB8E-4C50BF703DEA}"/>
              </a:ext>
            </a:extLst>
          </p:cNvPr>
          <p:cNvSpPr>
            <a:spLocks noGrp="1"/>
          </p:cNvSpPr>
          <p:nvPr>
            <p:ph sz="half" idx="1"/>
          </p:nvPr>
        </p:nvSpPr>
        <p:spPr>
          <a:xfrm>
            <a:off x="495299" y="1752600"/>
            <a:ext cx="8153400" cy="2967677"/>
          </a:xfrm>
        </p:spPr>
        <p:txBody>
          <a:bodyPr>
            <a:normAutofit/>
          </a:bodyPr>
          <a:lstStyle/>
          <a:p>
            <a:pPr marL="0" indent="0" algn="ctr">
              <a:buNone/>
            </a:pPr>
            <a:r>
              <a:rPr lang="en-US" sz="3600" dirty="0"/>
              <a:t>Thanks for all you do!</a:t>
            </a:r>
          </a:p>
          <a:p>
            <a:pPr marL="0" indent="0" algn="ctr">
              <a:buNone/>
            </a:pPr>
            <a:r>
              <a:rPr lang="en-US" sz="3600" b="1" dirty="0"/>
              <a:t>Help us do better &amp; complete our survey!</a:t>
            </a:r>
          </a:p>
          <a:p>
            <a:pPr marL="0" indent="0" algn="ctr">
              <a:buNone/>
            </a:pPr>
            <a:r>
              <a:rPr lang="en-US" sz="2400" b="1" dirty="0"/>
              <a:t>Danielle: </a:t>
            </a:r>
            <a:r>
              <a:rPr lang="en-US" sz="2400" b="0" i="0" u="none" strike="noStrike" dirty="0">
                <a:solidFill>
                  <a:srgbClr val="063772"/>
                </a:solidFill>
                <a:effectLst/>
                <a:hlinkClick r:id="rId3">
                  <a:extLst>
                    <a:ext uri="{A12FA001-AC4F-418D-AE19-62706E023703}">
                      <ahyp:hlinkClr xmlns:ahyp="http://schemas.microsoft.com/office/drawing/2018/hyperlinkcolor" val="tx"/>
                    </a:ext>
                  </a:extLst>
                </a:hlinkClick>
              </a:rPr>
              <a:t>dwieczorek@exceptionalchildren.org</a:t>
            </a:r>
            <a:endParaRPr lang="en-US" sz="2400" b="0" i="0" u="none" strike="noStrike" dirty="0">
              <a:solidFill>
                <a:srgbClr val="063772"/>
              </a:solidFill>
              <a:effectLst/>
            </a:endParaRPr>
          </a:p>
          <a:p>
            <a:pPr marL="0" indent="0" algn="ctr">
              <a:buNone/>
            </a:pPr>
            <a:r>
              <a:rPr lang="en-US" sz="2400" b="1" dirty="0"/>
              <a:t>Luann: </a:t>
            </a:r>
            <a:r>
              <a:rPr lang="en-US" sz="2400" b="0" i="0" u="none" strike="noStrike" dirty="0">
                <a:solidFill>
                  <a:srgbClr val="063772"/>
                </a:solidFill>
                <a:effectLst/>
                <a:hlinkClick r:id="rId4">
                  <a:extLst>
                    <a:ext uri="{A12FA001-AC4F-418D-AE19-62706E023703}">
                      <ahyp:hlinkClr xmlns:ahyp="http://schemas.microsoft.com/office/drawing/2018/hyperlinkcolor" val="tx"/>
                    </a:ext>
                  </a:extLst>
                </a:hlinkClick>
              </a:rPr>
              <a:t>luannpurcell@gmail.com</a:t>
            </a:r>
            <a:endParaRPr lang="en-US" sz="2400" b="0" i="0" u="none" strike="noStrike" dirty="0">
              <a:solidFill>
                <a:srgbClr val="063772"/>
              </a:solidFill>
              <a:effectLst/>
            </a:endParaRPr>
          </a:p>
          <a:p>
            <a:pPr marL="0" indent="0" algn="ctr">
              <a:buNone/>
            </a:pPr>
            <a:r>
              <a:rPr lang="en-US" sz="2400" b="1" dirty="0"/>
              <a:t>Brannan: </a:t>
            </a:r>
            <a:r>
              <a:rPr lang="en-US" sz="2400" dirty="0">
                <a:solidFill>
                  <a:srgbClr val="063772"/>
                </a:solidFill>
                <a:hlinkClick r:id="rId5">
                  <a:extLst>
                    <a:ext uri="{A12FA001-AC4F-418D-AE19-62706E023703}">
                      <ahyp:hlinkClr xmlns:ahyp="http://schemas.microsoft.com/office/drawing/2018/hyperlinkcolor" val="tx"/>
                    </a:ext>
                  </a:extLst>
                </a:hlinkClick>
              </a:rPr>
              <a:t>bmeyers@exceptionalchildren.org</a:t>
            </a:r>
            <a:r>
              <a:rPr lang="en-US" sz="2400" dirty="0">
                <a:solidFill>
                  <a:srgbClr val="063772"/>
                </a:solidFill>
              </a:rPr>
              <a:t> </a:t>
            </a:r>
          </a:p>
          <a:p>
            <a:pPr marL="0" indent="0">
              <a:buNone/>
            </a:pPr>
            <a:endParaRPr lang="en-US" dirty="0"/>
          </a:p>
        </p:txBody>
      </p:sp>
      <p:pic>
        <p:nvPicPr>
          <p:cNvPr id="5" name="Picture 4">
            <a:extLst>
              <a:ext uri="{FF2B5EF4-FFF2-40B4-BE49-F238E27FC236}">
                <a16:creationId xmlns:a16="http://schemas.microsoft.com/office/drawing/2014/main" id="{B4C7AB2B-ACA2-49E4-AE93-BFFAFB392ABD}"/>
              </a:ext>
            </a:extLst>
          </p:cNvPr>
          <p:cNvPicPr>
            <a:picLocks noChangeAspect="1"/>
          </p:cNvPicPr>
          <p:nvPr/>
        </p:nvPicPr>
        <p:blipFill>
          <a:blip r:embed="rId6"/>
          <a:stretch>
            <a:fillRect/>
          </a:stretch>
        </p:blipFill>
        <p:spPr>
          <a:xfrm>
            <a:off x="3933060" y="4616097"/>
            <a:ext cx="1277878" cy="1275159"/>
          </a:xfrm>
          <a:prstGeom prst="rect">
            <a:avLst/>
          </a:prstGeom>
        </p:spPr>
      </p:pic>
    </p:spTree>
    <p:extLst>
      <p:ext uri="{BB962C8B-B14F-4D97-AF65-F5344CB8AC3E}">
        <p14:creationId xmlns:p14="http://schemas.microsoft.com/office/powerpoint/2010/main" val="3454278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5BCB1-CB4E-0F7A-3F2A-166E87A56905}"/>
              </a:ext>
            </a:extLst>
          </p:cNvPr>
          <p:cNvSpPr>
            <a:spLocks noGrp="1"/>
          </p:cNvSpPr>
          <p:nvPr>
            <p:ph type="title"/>
          </p:nvPr>
        </p:nvSpPr>
        <p:spPr/>
        <p:txBody>
          <a:bodyPr/>
          <a:lstStyle/>
          <a:p>
            <a:r>
              <a:rPr lang="en-US" dirty="0"/>
              <a:t>How to Update Your Zoom Name</a:t>
            </a:r>
          </a:p>
        </p:txBody>
      </p:sp>
      <p:sp>
        <p:nvSpPr>
          <p:cNvPr id="3" name="Slide Number Placeholder 2">
            <a:extLst>
              <a:ext uri="{FF2B5EF4-FFF2-40B4-BE49-F238E27FC236}">
                <a16:creationId xmlns:a16="http://schemas.microsoft.com/office/drawing/2014/main" id="{B32A2EED-55CA-E66E-1767-BEEE864EA3BB}"/>
              </a:ext>
            </a:extLst>
          </p:cNvPr>
          <p:cNvSpPr>
            <a:spLocks noGrp="1"/>
          </p:cNvSpPr>
          <p:nvPr>
            <p:ph type="sldNum" sz="quarter" idx="12"/>
          </p:nvPr>
        </p:nvSpPr>
        <p:spPr/>
        <p:txBody>
          <a:bodyPr>
            <a:normAutofit lnSpcReduction="10000"/>
          </a:bodyPr>
          <a:lstStyle/>
          <a:p>
            <a:fld id="{B18394EC-998F-4A75-A298-338FFE107B74}" type="slidenum">
              <a:rPr lang="en-US" smtClean="0"/>
              <a:pPr/>
              <a:t>3</a:t>
            </a:fld>
            <a:endParaRPr lang="en-US"/>
          </a:p>
        </p:txBody>
      </p:sp>
      <p:sp>
        <p:nvSpPr>
          <p:cNvPr id="4" name="Content Placeholder 3">
            <a:extLst>
              <a:ext uri="{FF2B5EF4-FFF2-40B4-BE49-F238E27FC236}">
                <a16:creationId xmlns:a16="http://schemas.microsoft.com/office/drawing/2014/main" id="{697BC0A9-040F-6ED2-3D3B-F970A636FA97}"/>
              </a:ext>
            </a:extLst>
          </p:cNvPr>
          <p:cNvSpPr>
            <a:spLocks noGrp="1"/>
          </p:cNvSpPr>
          <p:nvPr>
            <p:ph sz="quarter" idx="1"/>
          </p:nvPr>
        </p:nvSpPr>
        <p:spPr>
          <a:xfrm>
            <a:off x="0" y="1600200"/>
            <a:ext cx="9144000" cy="4495800"/>
          </a:xfrm>
        </p:spPr>
        <p:txBody>
          <a:bodyPr numCol="3">
            <a:normAutofit fontScale="70000" lnSpcReduction="20000"/>
          </a:bodyPr>
          <a:lstStyle/>
          <a:p>
            <a:pPr marL="0" indent="0">
              <a:buNone/>
            </a:pPr>
            <a:r>
              <a:rPr lang="en-US" b="1" dirty="0">
                <a:solidFill>
                  <a:srgbClr val="063772"/>
                </a:solidFill>
              </a:rPr>
              <a:t>Windows | macOS | Linux</a:t>
            </a:r>
          </a:p>
          <a:p>
            <a:r>
              <a:rPr lang="en-US" dirty="0">
                <a:solidFill>
                  <a:srgbClr val="063772"/>
                </a:solidFill>
              </a:rPr>
              <a:t>On the Zoom in-meeting controls, click Participants participants-or-channel-button.png.</a:t>
            </a:r>
          </a:p>
          <a:p>
            <a:r>
              <a:rPr lang="en-US" dirty="0">
                <a:solidFill>
                  <a:srgbClr val="063772"/>
                </a:solidFill>
              </a:rPr>
              <a:t>Hover your mouse over your name, then click the ellipses more-button.</a:t>
            </a:r>
          </a:p>
          <a:p>
            <a:r>
              <a:rPr lang="en-US" dirty="0">
                <a:solidFill>
                  <a:srgbClr val="063772"/>
                </a:solidFill>
              </a:rPr>
              <a:t>Click Rename.</a:t>
            </a:r>
          </a:p>
          <a:p>
            <a:r>
              <a:rPr lang="en-US" dirty="0">
                <a:solidFill>
                  <a:srgbClr val="063772"/>
                </a:solidFill>
              </a:rPr>
              <a:t>A pop-up box will appear.</a:t>
            </a:r>
          </a:p>
          <a:p>
            <a:r>
              <a:rPr lang="en-US" dirty="0">
                <a:solidFill>
                  <a:srgbClr val="063772"/>
                </a:solidFill>
              </a:rPr>
              <a:t>In the pop-up box, enter your display name.</a:t>
            </a:r>
          </a:p>
          <a:p>
            <a:r>
              <a:rPr lang="en-US" dirty="0">
                <a:solidFill>
                  <a:srgbClr val="063772"/>
                </a:solidFill>
              </a:rPr>
              <a:t>Click Change.</a:t>
            </a:r>
          </a:p>
          <a:p>
            <a:pPr marL="0" indent="0">
              <a:buNone/>
            </a:pPr>
            <a:r>
              <a:rPr lang="en-US" b="1" dirty="0"/>
              <a:t>           </a:t>
            </a:r>
          </a:p>
          <a:p>
            <a:pPr marL="0" indent="0">
              <a:buNone/>
            </a:pPr>
            <a:r>
              <a:rPr lang="en-US" b="1" dirty="0"/>
              <a:t>           Android | iOS</a:t>
            </a:r>
          </a:p>
          <a:p>
            <a:r>
              <a:rPr lang="en-US" dirty="0"/>
              <a:t>On the Zoom in-meeting controls, tap Participants participants-or-channel-button.png.</a:t>
            </a:r>
          </a:p>
          <a:p>
            <a:r>
              <a:rPr lang="en-US" dirty="0"/>
              <a:t>Tap your name, then tap Rename.</a:t>
            </a:r>
          </a:p>
          <a:p>
            <a:r>
              <a:rPr lang="en-US" dirty="0"/>
              <a:t>A pop-up box will appear.</a:t>
            </a:r>
          </a:p>
          <a:p>
            <a:r>
              <a:rPr lang="en-US" dirty="0"/>
              <a:t>In the pop-up box, enter your display name.</a:t>
            </a:r>
          </a:p>
          <a:p>
            <a:r>
              <a:rPr lang="en-US" dirty="0"/>
              <a:t>Tap Done.</a:t>
            </a:r>
          </a:p>
          <a:p>
            <a:pPr marL="0" indent="0">
              <a:buNone/>
            </a:pPr>
            <a:endParaRPr lang="en-US" dirty="0"/>
          </a:p>
          <a:p>
            <a:pPr marL="0" indent="0">
              <a:buNone/>
            </a:pPr>
            <a:endParaRPr lang="en-US" dirty="0"/>
          </a:p>
          <a:p>
            <a:pPr marL="0" indent="0">
              <a:buNone/>
            </a:pPr>
            <a:endParaRPr lang="en-US" dirty="0"/>
          </a:p>
          <a:p>
            <a:pPr marL="0" indent="0">
              <a:buNone/>
            </a:pPr>
            <a:r>
              <a:rPr lang="en-US" b="1" dirty="0">
                <a:solidFill>
                  <a:srgbClr val="063772"/>
                </a:solidFill>
              </a:rPr>
              <a:t>                Web</a:t>
            </a:r>
          </a:p>
          <a:p>
            <a:r>
              <a:rPr lang="en-US" dirty="0">
                <a:solidFill>
                  <a:srgbClr val="063772"/>
                </a:solidFill>
              </a:rPr>
              <a:t>On the Zoom in-meeting controls, click Participants participants-or-channel-button.png.</a:t>
            </a:r>
          </a:p>
          <a:p>
            <a:r>
              <a:rPr lang="en-US" dirty="0">
                <a:solidFill>
                  <a:srgbClr val="063772"/>
                </a:solidFill>
              </a:rPr>
              <a:t>Hover your mouse over your name, then click More.</a:t>
            </a:r>
          </a:p>
          <a:p>
            <a:r>
              <a:rPr lang="en-US" dirty="0">
                <a:solidFill>
                  <a:srgbClr val="063772"/>
                </a:solidFill>
              </a:rPr>
              <a:t>Click Rename.</a:t>
            </a:r>
          </a:p>
          <a:p>
            <a:r>
              <a:rPr lang="en-US" dirty="0">
                <a:solidFill>
                  <a:srgbClr val="063772"/>
                </a:solidFill>
              </a:rPr>
              <a:t>A pop-up box will appear.</a:t>
            </a:r>
          </a:p>
          <a:p>
            <a:r>
              <a:rPr lang="en-US" dirty="0">
                <a:solidFill>
                  <a:srgbClr val="063772"/>
                </a:solidFill>
              </a:rPr>
              <a:t>In the pop-up box, enter your display name.</a:t>
            </a:r>
          </a:p>
          <a:p>
            <a:r>
              <a:rPr lang="en-US" dirty="0">
                <a:solidFill>
                  <a:srgbClr val="063772"/>
                </a:solidFill>
              </a:rPr>
              <a:t>Click Change.</a:t>
            </a:r>
          </a:p>
        </p:txBody>
      </p:sp>
    </p:spTree>
    <p:extLst>
      <p:ext uri="{BB962C8B-B14F-4D97-AF65-F5344CB8AC3E}">
        <p14:creationId xmlns:p14="http://schemas.microsoft.com/office/powerpoint/2010/main" val="1399562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erson smiling for the camera&#10;&#10;Description automatically generated with low confidence">
            <a:extLst>
              <a:ext uri="{FF2B5EF4-FFF2-40B4-BE49-F238E27FC236}">
                <a16:creationId xmlns:a16="http://schemas.microsoft.com/office/drawing/2014/main" id="{C180E081-A6AA-4EE4-9BAB-77E8A48834B3}"/>
              </a:ext>
            </a:extLst>
          </p:cNvPr>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b="16083"/>
          <a:stretch/>
        </p:blipFill>
        <p:spPr>
          <a:xfrm>
            <a:off x="1600199" y="1953622"/>
            <a:ext cx="2664912" cy="2981735"/>
          </a:xfrm>
        </p:spPr>
      </p:pic>
      <p:sp>
        <p:nvSpPr>
          <p:cNvPr id="5" name="Slide Number Placeholder 4">
            <a:extLst>
              <a:ext uri="{FF2B5EF4-FFF2-40B4-BE49-F238E27FC236}">
                <a16:creationId xmlns:a16="http://schemas.microsoft.com/office/drawing/2014/main" id="{5FCEAAF2-FC14-4D2A-B0B9-5AED373C8CA3}"/>
              </a:ext>
            </a:extLst>
          </p:cNvPr>
          <p:cNvSpPr>
            <a:spLocks noGrp="1"/>
          </p:cNvSpPr>
          <p:nvPr>
            <p:ph type="sldNum" sz="quarter" idx="16"/>
          </p:nvPr>
        </p:nvSpPr>
        <p:spPr/>
        <p:txBody>
          <a:bodyPr>
            <a:normAutofit lnSpcReduction="10000"/>
          </a:bodyPr>
          <a:lstStyle/>
          <a:p>
            <a:fld id="{B18394EC-998F-4A75-A298-338FFE107B74}" type="slidenum">
              <a:rPr lang="en-US" smtClean="0"/>
              <a:pPr/>
              <a:t>4</a:t>
            </a:fld>
            <a:endParaRPr lang="en-US"/>
          </a:p>
        </p:txBody>
      </p:sp>
      <p:sp>
        <p:nvSpPr>
          <p:cNvPr id="7" name="Text Placeholder 6">
            <a:extLst>
              <a:ext uri="{FF2B5EF4-FFF2-40B4-BE49-F238E27FC236}">
                <a16:creationId xmlns:a16="http://schemas.microsoft.com/office/drawing/2014/main" id="{EFB7CC2A-72D3-489F-9098-A59A35A06F74}"/>
              </a:ext>
            </a:extLst>
          </p:cNvPr>
          <p:cNvSpPr>
            <a:spLocks noGrp="1"/>
          </p:cNvSpPr>
          <p:nvPr>
            <p:ph type="body" sz="quarter" idx="3"/>
          </p:nvPr>
        </p:nvSpPr>
        <p:spPr>
          <a:xfrm>
            <a:off x="1600200" y="4876800"/>
            <a:ext cx="2664912" cy="769441"/>
          </a:xfrm>
        </p:spPr>
        <p:txBody>
          <a:bodyPr>
            <a:normAutofit/>
          </a:bodyPr>
          <a:lstStyle/>
          <a:p>
            <a:pPr algn="ctr"/>
            <a:r>
              <a:rPr lang="en-US" dirty="0"/>
              <a:t>Luann Purcell, </a:t>
            </a:r>
          </a:p>
          <a:p>
            <a:pPr algn="ctr"/>
            <a:r>
              <a:rPr lang="en-US" dirty="0"/>
              <a:t>Unit Resource Advisor</a:t>
            </a:r>
          </a:p>
        </p:txBody>
      </p:sp>
      <p:sp>
        <p:nvSpPr>
          <p:cNvPr id="16" name="TextBox 15">
            <a:extLst>
              <a:ext uri="{FF2B5EF4-FFF2-40B4-BE49-F238E27FC236}">
                <a16:creationId xmlns:a16="http://schemas.microsoft.com/office/drawing/2014/main" id="{2A02750A-63B0-44C5-958D-0DEDDF404DB4}"/>
              </a:ext>
            </a:extLst>
          </p:cNvPr>
          <p:cNvSpPr txBox="1"/>
          <p:nvPr/>
        </p:nvSpPr>
        <p:spPr>
          <a:xfrm>
            <a:off x="533400" y="350392"/>
            <a:ext cx="4629150" cy="769441"/>
          </a:xfrm>
          <a:prstGeom prst="rect">
            <a:avLst/>
          </a:prstGeom>
          <a:noFill/>
        </p:spPr>
        <p:txBody>
          <a:bodyPr wrap="square">
            <a:spAutoFit/>
          </a:bodyPr>
          <a:lstStyle/>
          <a:p>
            <a:r>
              <a:rPr lang="en-US" sz="4400" dirty="0">
                <a:solidFill>
                  <a:srgbClr val="063772"/>
                </a:solidFill>
              </a:rPr>
              <a:t>Welcome!</a:t>
            </a:r>
          </a:p>
        </p:txBody>
      </p:sp>
      <p:sp>
        <p:nvSpPr>
          <p:cNvPr id="11" name="Text Placeholder 6">
            <a:extLst>
              <a:ext uri="{FF2B5EF4-FFF2-40B4-BE49-F238E27FC236}">
                <a16:creationId xmlns:a16="http://schemas.microsoft.com/office/drawing/2014/main" id="{C579D539-F633-4373-B789-1025D92CDBAE}"/>
              </a:ext>
            </a:extLst>
          </p:cNvPr>
          <p:cNvSpPr txBox="1">
            <a:spLocks/>
          </p:cNvSpPr>
          <p:nvPr/>
        </p:nvSpPr>
        <p:spPr>
          <a:xfrm>
            <a:off x="4800598" y="4779271"/>
            <a:ext cx="2664913" cy="1092690"/>
          </a:xfrm>
          <a:prstGeom prst="rect">
            <a:avLst/>
          </a:prstGeom>
          <a:solidFill>
            <a:srgbClr val="063772"/>
          </a:solidFill>
        </p:spPr>
        <p:txBody>
          <a:bodyPr vert="horz" rtlCol="0" anchor="ctr">
            <a:noAutofit/>
          </a:bodyPr>
          <a:lstStyle>
            <a:lvl1pPr marL="0" indent="0" algn="l" rtl="0" eaLnBrk="1" latinLnBrk="0" hangingPunct="1">
              <a:spcBef>
                <a:spcPts val="700"/>
              </a:spcBef>
              <a:buClr>
                <a:schemeClr val="accent2"/>
              </a:buClr>
              <a:buSzPct val="60000"/>
              <a:buFontTx/>
              <a:buNone/>
              <a:defRPr kumimoji="0" sz="2000" b="1" kern="1200">
                <a:solidFill>
                  <a:srgbClr val="FFFFFF"/>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500" dirty="0">
                <a:solidFill>
                  <a:schemeClr val="bg1"/>
                </a:solidFill>
                <a:ea typeface="Calibri" panose="020F0502020204030204" pitchFamily="34" charset="0"/>
              </a:rPr>
              <a:t>Danielle Wieczorek,</a:t>
            </a:r>
          </a:p>
          <a:p>
            <a:pPr algn="ctr">
              <a:spcBef>
                <a:spcPts val="0"/>
              </a:spcBef>
            </a:pPr>
            <a:r>
              <a:rPr lang="en-US" sz="1500" dirty="0"/>
              <a:t>CEC Component Services Manager</a:t>
            </a:r>
          </a:p>
        </p:txBody>
      </p:sp>
      <p:pic>
        <p:nvPicPr>
          <p:cNvPr id="13" name="Picture 12">
            <a:extLst>
              <a:ext uri="{FF2B5EF4-FFF2-40B4-BE49-F238E27FC236}">
                <a16:creationId xmlns:a16="http://schemas.microsoft.com/office/drawing/2014/main" id="{B98CE2F2-2EE5-DC51-F69D-7258FE3530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517" r="917" b="28889"/>
          <a:stretch/>
        </p:blipFill>
        <p:spPr>
          <a:xfrm>
            <a:off x="4800599" y="1953622"/>
            <a:ext cx="2664912" cy="2981735"/>
          </a:xfrm>
          <a:prstGeom prst="rect">
            <a:avLst/>
          </a:prstGeom>
        </p:spPr>
      </p:pic>
    </p:spTree>
    <p:extLst>
      <p:ext uri="{BB962C8B-B14F-4D97-AF65-F5344CB8AC3E}">
        <p14:creationId xmlns:p14="http://schemas.microsoft.com/office/powerpoint/2010/main" val="3779336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F5064-5A46-EF2E-F19C-8695379465E2}"/>
              </a:ext>
            </a:extLst>
          </p:cNvPr>
          <p:cNvSpPr>
            <a:spLocks noGrp="1"/>
          </p:cNvSpPr>
          <p:nvPr>
            <p:ph type="title"/>
          </p:nvPr>
        </p:nvSpPr>
        <p:spPr/>
        <p:txBody>
          <a:bodyPr/>
          <a:lstStyle/>
          <a:p>
            <a:r>
              <a:rPr lang="en-US" dirty="0"/>
              <a:t>Agenda</a:t>
            </a:r>
          </a:p>
        </p:txBody>
      </p:sp>
      <p:sp>
        <p:nvSpPr>
          <p:cNvPr id="3" name="Slide Number Placeholder 2">
            <a:extLst>
              <a:ext uri="{FF2B5EF4-FFF2-40B4-BE49-F238E27FC236}">
                <a16:creationId xmlns:a16="http://schemas.microsoft.com/office/drawing/2014/main" id="{670160E5-9DF1-29E2-AD3F-E35E5C5602CF}"/>
              </a:ext>
            </a:extLst>
          </p:cNvPr>
          <p:cNvSpPr>
            <a:spLocks noGrp="1"/>
          </p:cNvSpPr>
          <p:nvPr>
            <p:ph type="sldNum" sz="quarter" idx="12"/>
          </p:nvPr>
        </p:nvSpPr>
        <p:spPr/>
        <p:txBody>
          <a:bodyPr>
            <a:normAutofit lnSpcReduction="10000"/>
          </a:bodyPr>
          <a:lstStyle/>
          <a:p>
            <a:fld id="{B18394EC-998F-4A75-A298-338FFE107B74}" type="slidenum">
              <a:rPr lang="en-US" smtClean="0"/>
              <a:pPr/>
              <a:t>5</a:t>
            </a:fld>
            <a:endParaRPr lang="en-US"/>
          </a:p>
        </p:txBody>
      </p:sp>
      <p:sp>
        <p:nvSpPr>
          <p:cNvPr id="4" name="Content Placeholder 3">
            <a:extLst>
              <a:ext uri="{FF2B5EF4-FFF2-40B4-BE49-F238E27FC236}">
                <a16:creationId xmlns:a16="http://schemas.microsoft.com/office/drawing/2014/main" id="{F656647B-0350-2A9C-C6B0-22CF12D76C50}"/>
              </a:ext>
            </a:extLst>
          </p:cNvPr>
          <p:cNvSpPr>
            <a:spLocks noGrp="1"/>
          </p:cNvSpPr>
          <p:nvPr>
            <p:ph sz="quarter" idx="1"/>
          </p:nvPr>
        </p:nvSpPr>
        <p:spPr/>
        <p:txBody>
          <a:bodyPr/>
          <a:lstStyle/>
          <a:p>
            <a:r>
              <a:rPr lang="en-US" dirty="0"/>
              <a:t>Event Promotion</a:t>
            </a:r>
          </a:p>
          <a:p>
            <a:r>
              <a:rPr lang="en-US" dirty="0"/>
              <a:t>At the event</a:t>
            </a:r>
          </a:p>
          <a:p>
            <a:r>
              <a:rPr lang="en-US" dirty="0"/>
              <a:t>Following the event</a:t>
            </a:r>
          </a:p>
          <a:p>
            <a:r>
              <a:rPr lang="en-US" dirty="0"/>
              <a:t>Engagement strategies</a:t>
            </a:r>
          </a:p>
          <a:p>
            <a:r>
              <a:rPr lang="en-US" dirty="0"/>
              <a:t>Building and maintaining a social content library</a:t>
            </a:r>
          </a:p>
          <a:p>
            <a:pPr marL="0" indent="0">
              <a:buNone/>
            </a:pPr>
            <a:endParaRPr lang="en-US" dirty="0"/>
          </a:p>
        </p:txBody>
      </p:sp>
    </p:spTree>
    <p:extLst>
      <p:ext uri="{BB962C8B-B14F-4D97-AF65-F5344CB8AC3E}">
        <p14:creationId xmlns:p14="http://schemas.microsoft.com/office/powerpoint/2010/main" val="3632194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F1FA7D-3AAB-51DC-30E7-184DE4D41A53}"/>
              </a:ext>
            </a:extLst>
          </p:cNvPr>
          <p:cNvSpPr>
            <a:spLocks noGrp="1"/>
          </p:cNvSpPr>
          <p:nvPr>
            <p:ph type="body" idx="1"/>
          </p:nvPr>
        </p:nvSpPr>
        <p:spPr>
          <a:xfrm>
            <a:off x="1010443" y="2592387"/>
            <a:ext cx="7123113" cy="1673225"/>
          </a:xfrm>
        </p:spPr>
        <p:txBody>
          <a:bodyPr/>
          <a:lstStyle/>
          <a:p>
            <a:pPr algn="ctr"/>
            <a:r>
              <a:rPr lang="en-US" dirty="0"/>
              <a:t>Discussion:</a:t>
            </a:r>
          </a:p>
          <a:p>
            <a:pPr algn="ctr"/>
            <a:r>
              <a:rPr lang="en-US" b="1" dirty="0"/>
              <a:t>How does your Unit currently use social media for special events?</a:t>
            </a:r>
          </a:p>
        </p:txBody>
      </p:sp>
      <p:sp>
        <p:nvSpPr>
          <p:cNvPr id="3" name="Title 2">
            <a:extLst>
              <a:ext uri="{FF2B5EF4-FFF2-40B4-BE49-F238E27FC236}">
                <a16:creationId xmlns:a16="http://schemas.microsoft.com/office/drawing/2014/main" id="{E87F069D-96B5-6AF6-5B0C-024879705ED1}"/>
              </a:ext>
            </a:extLst>
          </p:cNvPr>
          <p:cNvSpPr>
            <a:spLocks noGrp="1"/>
          </p:cNvSpPr>
          <p:nvPr>
            <p:ph type="title"/>
          </p:nvPr>
        </p:nvSpPr>
        <p:spPr>
          <a:xfrm>
            <a:off x="1371600" y="1295400"/>
            <a:ext cx="7620000" cy="846138"/>
          </a:xfrm>
        </p:spPr>
        <p:txBody>
          <a:bodyPr>
            <a:normAutofit fontScale="90000"/>
          </a:bodyPr>
          <a:lstStyle/>
          <a:p>
            <a:r>
              <a:rPr lang="en-US" dirty="0"/>
              <a:t>Social Media and Event Promotion</a:t>
            </a:r>
          </a:p>
        </p:txBody>
      </p:sp>
      <p:sp>
        <p:nvSpPr>
          <p:cNvPr id="4" name="Slide Number Placeholder 3">
            <a:extLst>
              <a:ext uri="{FF2B5EF4-FFF2-40B4-BE49-F238E27FC236}">
                <a16:creationId xmlns:a16="http://schemas.microsoft.com/office/drawing/2014/main" id="{CF57FB99-5EA9-770C-6ED1-CAAA55A4D03C}"/>
              </a:ext>
            </a:extLst>
          </p:cNvPr>
          <p:cNvSpPr>
            <a:spLocks noGrp="1"/>
          </p:cNvSpPr>
          <p:nvPr>
            <p:ph type="sldNum" sz="quarter" idx="11"/>
          </p:nvPr>
        </p:nvSpPr>
        <p:spPr/>
        <p:txBody>
          <a:bodyPr/>
          <a:lstStyle/>
          <a:p>
            <a:fld id="{B18394EC-998F-4A75-A298-338FFE107B74}" type="slidenum">
              <a:rPr lang="en-US" smtClean="0"/>
              <a:pPr/>
              <a:t>6</a:t>
            </a:fld>
            <a:endParaRPr lang="en-US" dirty="0"/>
          </a:p>
        </p:txBody>
      </p:sp>
    </p:spTree>
    <p:extLst>
      <p:ext uri="{BB962C8B-B14F-4D97-AF65-F5344CB8AC3E}">
        <p14:creationId xmlns:p14="http://schemas.microsoft.com/office/powerpoint/2010/main" val="2403286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50E68-BE56-D96B-8395-89071507DD23}"/>
              </a:ext>
            </a:extLst>
          </p:cNvPr>
          <p:cNvSpPr>
            <a:spLocks noGrp="1"/>
          </p:cNvSpPr>
          <p:nvPr>
            <p:ph type="title"/>
          </p:nvPr>
        </p:nvSpPr>
        <p:spPr/>
        <p:txBody>
          <a:bodyPr/>
          <a:lstStyle/>
          <a:p>
            <a:r>
              <a:rPr lang="en-US" dirty="0"/>
              <a:t>Types of Posts: Instagram</a:t>
            </a:r>
          </a:p>
        </p:txBody>
      </p:sp>
      <p:sp>
        <p:nvSpPr>
          <p:cNvPr id="3" name="Slide Number Placeholder 2">
            <a:extLst>
              <a:ext uri="{FF2B5EF4-FFF2-40B4-BE49-F238E27FC236}">
                <a16:creationId xmlns:a16="http://schemas.microsoft.com/office/drawing/2014/main" id="{7CE355DA-0023-3E85-3CF9-2AF95FA94E2F}"/>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7</a:t>
            </a:fld>
            <a:endParaRPr lang="en-US"/>
          </a:p>
        </p:txBody>
      </p:sp>
      <p:sp>
        <p:nvSpPr>
          <p:cNvPr id="4" name="Content Placeholder 3">
            <a:extLst>
              <a:ext uri="{FF2B5EF4-FFF2-40B4-BE49-F238E27FC236}">
                <a16:creationId xmlns:a16="http://schemas.microsoft.com/office/drawing/2014/main" id="{10918EDA-7BD5-4E5F-9AFF-D6E4C7D02D85}"/>
              </a:ext>
            </a:extLst>
          </p:cNvPr>
          <p:cNvSpPr>
            <a:spLocks noGrp="1"/>
          </p:cNvSpPr>
          <p:nvPr>
            <p:ph sz="quarter" idx="1"/>
          </p:nvPr>
        </p:nvSpPr>
        <p:spPr>
          <a:xfrm>
            <a:off x="612648" y="1600200"/>
            <a:ext cx="8153400" cy="4648200"/>
          </a:xfrm>
        </p:spPr>
        <p:txBody>
          <a:bodyPr vert="horz" lIns="91440" tIns="45720" rIns="91440" bIns="45720" numCol="2" anchor="t">
            <a:normAutofit fontScale="92500" lnSpcReduction="20000"/>
          </a:bodyPr>
          <a:lstStyle/>
          <a:p>
            <a:r>
              <a:rPr lang="en-US" sz="2400" dirty="0"/>
              <a:t>Grid:</a:t>
            </a:r>
          </a:p>
          <a:p>
            <a:pPr lvl="1"/>
            <a:r>
              <a:rPr lang="en-US" sz="2400" dirty="0">
                <a:solidFill>
                  <a:srgbClr val="202124"/>
                </a:solidFill>
                <a:ea typeface="+mn-lt"/>
                <a:cs typeface="+mn-lt"/>
              </a:rPr>
              <a:t>Grid is </a:t>
            </a:r>
            <a:r>
              <a:rPr lang="en-US" sz="2400" dirty="0">
                <a:solidFill>
                  <a:srgbClr val="040C28"/>
                </a:solidFill>
                <a:ea typeface="+mn-lt"/>
                <a:cs typeface="+mn-lt"/>
              </a:rPr>
              <a:t>the bread-and-butter, the 'main' posts you put on your Instagram account</a:t>
            </a:r>
            <a:r>
              <a:rPr lang="en-US" sz="2400" dirty="0">
                <a:solidFill>
                  <a:srgbClr val="202124"/>
                </a:solidFill>
                <a:ea typeface="+mn-lt"/>
                <a:cs typeface="+mn-lt"/>
              </a:rPr>
              <a:t>. It can be photos or videos. It's what people see when they click on your profile.</a:t>
            </a:r>
          </a:p>
          <a:p>
            <a:pPr lvl="1"/>
            <a:r>
              <a:rPr lang="en-US" sz="2400" dirty="0">
                <a:solidFill>
                  <a:srgbClr val="202124"/>
                </a:solidFill>
                <a:ea typeface="+mn-lt"/>
                <a:cs typeface="+mn-lt"/>
              </a:rPr>
              <a:t>Features: Photo and video posts, can also contain “reels.”</a:t>
            </a:r>
          </a:p>
          <a:p>
            <a:r>
              <a:rPr lang="en-US" sz="2400" dirty="0"/>
              <a:t>Reels:</a:t>
            </a:r>
          </a:p>
          <a:p>
            <a:pPr lvl="1"/>
            <a:r>
              <a:rPr lang="en-US" sz="2400" dirty="0"/>
              <a:t>Longer video posts that are posted on your “grid” and in the “reels” section of the profile page</a:t>
            </a:r>
          </a:p>
          <a:p>
            <a:pPr marL="365760" lvl="1" indent="0">
              <a:buNone/>
            </a:pPr>
            <a:endParaRPr lang="en-US" sz="2400" dirty="0"/>
          </a:p>
          <a:p>
            <a:r>
              <a:rPr lang="en-US" sz="2400" dirty="0"/>
              <a:t>Story:</a:t>
            </a:r>
          </a:p>
          <a:p>
            <a:pPr lvl="1"/>
            <a:r>
              <a:rPr lang="en-US" sz="2400" dirty="0"/>
              <a:t>Stories are a feature where users can capture and post related images and video content in a slideshow format. Stories can be modified with the typical features of the popular social media app.</a:t>
            </a:r>
          </a:p>
          <a:p>
            <a:r>
              <a:rPr lang="en-US" sz="2400" dirty="0"/>
              <a:t>Highlight:</a:t>
            </a:r>
          </a:p>
          <a:p>
            <a:pPr lvl="1"/>
            <a:r>
              <a:rPr lang="en-US" sz="2400" dirty="0"/>
              <a:t>Highlights allow you to save and categorize your Stories on your profile so followers new and old can still view and interact with past Stories, well after that first 24 hours expire</a:t>
            </a:r>
          </a:p>
        </p:txBody>
      </p:sp>
    </p:spTree>
    <p:extLst>
      <p:ext uri="{BB962C8B-B14F-4D97-AF65-F5344CB8AC3E}">
        <p14:creationId xmlns:p14="http://schemas.microsoft.com/office/powerpoint/2010/main" val="3365095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9ABB-E309-0E64-C1E5-B350E8DC1246}"/>
              </a:ext>
            </a:extLst>
          </p:cNvPr>
          <p:cNvSpPr>
            <a:spLocks noGrp="1"/>
          </p:cNvSpPr>
          <p:nvPr>
            <p:ph type="title"/>
          </p:nvPr>
        </p:nvSpPr>
        <p:spPr/>
        <p:txBody>
          <a:bodyPr/>
          <a:lstStyle/>
          <a:p>
            <a:r>
              <a:rPr lang="en-US" dirty="0"/>
              <a:t>Other Types of Posts</a:t>
            </a:r>
          </a:p>
        </p:txBody>
      </p:sp>
      <p:sp>
        <p:nvSpPr>
          <p:cNvPr id="3" name="Slide Number Placeholder 2">
            <a:extLst>
              <a:ext uri="{FF2B5EF4-FFF2-40B4-BE49-F238E27FC236}">
                <a16:creationId xmlns:a16="http://schemas.microsoft.com/office/drawing/2014/main" id="{B3423AA2-D940-939C-BD75-8AC71552A9FB}"/>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8</a:t>
            </a:fld>
            <a:endParaRPr lang="en-US"/>
          </a:p>
        </p:txBody>
      </p:sp>
      <p:sp>
        <p:nvSpPr>
          <p:cNvPr id="4" name="Content Placeholder 3">
            <a:extLst>
              <a:ext uri="{FF2B5EF4-FFF2-40B4-BE49-F238E27FC236}">
                <a16:creationId xmlns:a16="http://schemas.microsoft.com/office/drawing/2014/main" id="{CD8EF17D-248F-D8AB-2E0A-5D3496210838}"/>
              </a:ext>
            </a:extLst>
          </p:cNvPr>
          <p:cNvSpPr>
            <a:spLocks noGrp="1"/>
          </p:cNvSpPr>
          <p:nvPr>
            <p:ph sz="quarter" idx="1"/>
          </p:nvPr>
        </p:nvSpPr>
        <p:spPr/>
        <p:txBody>
          <a:bodyPr numCol="2">
            <a:normAutofit/>
          </a:bodyPr>
          <a:lstStyle/>
          <a:p>
            <a:r>
              <a:rPr lang="en-US" dirty="0"/>
              <a:t>Twitter</a:t>
            </a:r>
          </a:p>
          <a:p>
            <a:pPr lvl="1"/>
            <a:r>
              <a:rPr lang="en-US" dirty="0"/>
              <a:t>Tweet:</a:t>
            </a:r>
          </a:p>
          <a:p>
            <a:pPr lvl="2"/>
            <a:r>
              <a:rPr lang="en-US" dirty="0"/>
              <a:t>Photos, GIFs, videos</a:t>
            </a:r>
          </a:p>
          <a:p>
            <a:pPr lvl="2"/>
            <a:r>
              <a:rPr lang="en-US" dirty="0"/>
              <a:t>Text</a:t>
            </a:r>
          </a:p>
          <a:p>
            <a:pPr lvl="1"/>
            <a:r>
              <a:rPr lang="en-US" dirty="0"/>
              <a:t>Retweets</a:t>
            </a:r>
          </a:p>
          <a:p>
            <a:pPr lvl="1"/>
            <a:r>
              <a:rPr lang="en-US" dirty="0"/>
              <a:t>Quote tweets</a:t>
            </a:r>
          </a:p>
          <a:p>
            <a:endParaRPr lang="en-US" dirty="0"/>
          </a:p>
          <a:p>
            <a:endParaRPr lang="en-US" dirty="0"/>
          </a:p>
          <a:p>
            <a:endParaRPr lang="en-US" dirty="0"/>
          </a:p>
          <a:p>
            <a:r>
              <a:rPr lang="en-US" dirty="0"/>
              <a:t>Facebook</a:t>
            </a:r>
          </a:p>
          <a:p>
            <a:pPr lvl="1"/>
            <a:r>
              <a:rPr lang="en-US" dirty="0"/>
              <a:t>Posts</a:t>
            </a:r>
          </a:p>
          <a:p>
            <a:pPr lvl="1"/>
            <a:r>
              <a:rPr lang="en-US" dirty="0"/>
              <a:t>Event page</a:t>
            </a:r>
          </a:p>
          <a:p>
            <a:pPr lvl="1"/>
            <a:r>
              <a:rPr lang="en-US" dirty="0"/>
              <a:t>Videos</a:t>
            </a:r>
          </a:p>
          <a:p>
            <a:pPr lvl="1"/>
            <a:r>
              <a:rPr lang="en-US" dirty="0"/>
              <a:t>Stories</a:t>
            </a:r>
          </a:p>
          <a:p>
            <a:pPr lvl="1"/>
            <a:r>
              <a:rPr lang="en-US" dirty="0"/>
              <a:t>Sharing</a:t>
            </a:r>
          </a:p>
        </p:txBody>
      </p:sp>
    </p:spTree>
    <p:extLst>
      <p:ext uri="{BB962C8B-B14F-4D97-AF65-F5344CB8AC3E}">
        <p14:creationId xmlns:p14="http://schemas.microsoft.com/office/powerpoint/2010/main" val="3087350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0513F-A03D-AA76-E8DB-310EE07337DA}"/>
              </a:ext>
            </a:extLst>
          </p:cNvPr>
          <p:cNvSpPr>
            <a:spLocks noGrp="1"/>
          </p:cNvSpPr>
          <p:nvPr>
            <p:ph type="title"/>
          </p:nvPr>
        </p:nvSpPr>
        <p:spPr/>
        <p:txBody>
          <a:bodyPr/>
          <a:lstStyle/>
          <a:p>
            <a:r>
              <a:rPr lang="en-US" dirty="0"/>
              <a:t>Content: Keep these in mind!</a:t>
            </a:r>
          </a:p>
        </p:txBody>
      </p:sp>
      <p:sp>
        <p:nvSpPr>
          <p:cNvPr id="3" name="Slide Number Placeholder 2">
            <a:extLst>
              <a:ext uri="{FF2B5EF4-FFF2-40B4-BE49-F238E27FC236}">
                <a16:creationId xmlns:a16="http://schemas.microsoft.com/office/drawing/2014/main" id="{A4C9696D-7D61-158F-0154-5B23CE4C6F7D}"/>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9</a:t>
            </a:fld>
            <a:endParaRPr lang="en-US"/>
          </a:p>
        </p:txBody>
      </p:sp>
      <p:sp>
        <p:nvSpPr>
          <p:cNvPr id="4" name="Content Placeholder 3">
            <a:extLst>
              <a:ext uri="{FF2B5EF4-FFF2-40B4-BE49-F238E27FC236}">
                <a16:creationId xmlns:a16="http://schemas.microsoft.com/office/drawing/2014/main" id="{F1664D76-A2B7-29EA-FD8B-A552BD9E3D0A}"/>
              </a:ext>
            </a:extLst>
          </p:cNvPr>
          <p:cNvSpPr>
            <a:spLocks noGrp="1"/>
          </p:cNvSpPr>
          <p:nvPr>
            <p:ph sz="quarter" idx="1"/>
          </p:nvPr>
        </p:nvSpPr>
        <p:spPr/>
        <p:txBody>
          <a:bodyPr>
            <a:normAutofit fontScale="85000" lnSpcReduction="20000"/>
          </a:bodyPr>
          <a:lstStyle/>
          <a:p>
            <a:r>
              <a:rPr lang="en-US" dirty="0"/>
              <a:t>IG Grid specific: Make sure to post plenty of photos – people will not follow accounts that are </a:t>
            </a:r>
            <a:r>
              <a:rPr lang="en-US" i="1" dirty="0"/>
              <a:t>only</a:t>
            </a:r>
            <a:r>
              <a:rPr lang="en-US" dirty="0"/>
              <a:t> information/text heavy!</a:t>
            </a:r>
          </a:p>
          <a:p>
            <a:r>
              <a:rPr lang="en-US" dirty="0"/>
              <a:t>When posting informational images:</a:t>
            </a:r>
          </a:p>
          <a:p>
            <a:pPr lvl="1"/>
            <a:r>
              <a:rPr lang="en-US" dirty="0"/>
              <a:t>GENERATE EXCITEMENT! </a:t>
            </a:r>
          </a:p>
          <a:p>
            <a:pPr lvl="2"/>
            <a:r>
              <a:rPr lang="en-US" dirty="0"/>
              <a:t>Tell them what to look forward to, who’s going to be there, and what they should plan for (packing, travel, parking, etc.)</a:t>
            </a:r>
          </a:p>
          <a:p>
            <a:pPr lvl="2"/>
            <a:r>
              <a:rPr lang="en-US" dirty="0"/>
              <a:t>Keep information quick &amp; easy to read, break up on multiple images in the same post if needed</a:t>
            </a:r>
          </a:p>
          <a:p>
            <a:r>
              <a:rPr lang="en-US" dirty="0"/>
              <a:t>General:</a:t>
            </a:r>
          </a:p>
          <a:p>
            <a:pPr lvl="1"/>
            <a:r>
              <a:rPr lang="en-US" dirty="0"/>
              <a:t>Keep it branded! Don’t use too many different formats and colors</a:t>
            </a:r>
          </a:p>
          <a:p>
            <a:pPr lvl="1"/>
            <a:r>
              <a:rPr lang="en-US" dirty="0"/>
              <a:t>Use your logo</a:t>
            </a:r>
          </a:p>
          <a:p>
            <a:pPr lvl="1"/>
            <a:r>
              <a:rPr lang="en-US" dirty="0"/>
              <a:t>Use captions that call for engagement (comment, tag, etc.)</a:t>
            </a:r>
          </a:p>
          <a:p>
            <a:pPr marL="0" indent="0">
              <a:buNone/>
            </a:pPr>
            <a:endParaRPr lang="en-US" dirty="0"/>
          </a:p>
        </p:txBody>
      </p:sp>
    </p:spTree>
    <p:extLst>
      <p:ext uri="{BB962C8B-B14F-4D97-AF65-F5344CB8AC3E}">
        <p14:creationId xmlns:p14="http://schemas.microsoft.com/office/powerpoint/2010/main" val="86037215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EC_template_v1">
  <a:themeElements>
    <a:clrScheme name="Custom 1">
      <a:dk1>
        <a:sysClr val="windowText" lastClr="000000"/>
      </a:dk1>
      <a:lt1>
        <a:sysClr val="window" lastClr="FFFFFF"/>
      </a:lt1>
      <a:dk2>
        <a:srgbClr val="548BB7"/>
      </a:dk2>
      <a:lt2>
        <a:srgbClr val="EBDDC3"/>
      </a:lt2>
      <a:accent1>
        <a:srgbClr val="002060"/>
      </a:accent1>
      <a:accent2>
        <a:srgbClr val="C00000"/>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EC_template_v1">
  <a:themeElements>
    <a:clrScheme name="Custom 1">
      <a:dk1>
        <a:sysClr val="windowText" lastClr="000000"/>
      </a:dk1>
      <a:lt1>
        <a:sysClr val="window" lastClr="FFFFFF"/>
      </a:lt1>
      <a:dk2>
        <a:srgbClr val="548BB7"/>
      </a:dk2>
      <a:lt2>
        <a:srgbClr val="EBDDC3"/>
      </a:lt2>
      <a:accent1>
        <a:srgbClr val="002060"/>
      </a:accent1>
      <a:accent2>
        <a:srgbClr val="C00000"/>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77FCBF9BB59348B8D65BA922C1F98B" ma:contentTypeVersion="16" ma:contentTypeDescription="Create a new document." ma:contentTypeScope="" ma:versionID="890d62e74669dea704a74702b6b16c4b">
  <xsd:schema xmlns:xsd="http://www.w3.org/2001/XMLSchema" xmlns:xs="http://www.w3.org/2001/XMLSchema" xmlns:p="http://schemas.microsoft.com/office/2006/metadata/properties" xmlns:ns2="55d90b30-3abf-45d6-a953-62c750a1e836" xmlns:ns3="a27e65b1-c2a8-44b8-81d9-7882bc18dec3" targetNamespace="http://schemas.microsoft.com/office/2006/metadata/properties" ma:root="true" ma:fieldsID="17dee80323d1ddd675124038f32eb324" ns2:_="" ns3:_="">
    <xsd:import namespace="55d90b30-3abf-45d6-a953-62c750a1e836"/>
    <xsd:import namespace="a27e65b1-c2a8-44b8-81d9-7882bc18de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d90b30-3abf-45d6-a953-62c750a1e8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89e0dcc-075b-4be2-a307-94eac9fb49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27e65b1-c2a8-44b8-81d9-7882bc18de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945d29f-fb3e-4a65-81b0-fe23f878fada}" ma:internalName="TaxCatchAll" ma:showField="CatchAllData" ma:web="a27e65b1-c2a8-44b8-81d9-7882bc18de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27e65b1-c2a8-44b8-81d9-7882bc18dec3" xsi:nil="true"/>
    <lcf76f155ced4ddcb4097134ff3c332f xmlns="55d90b30-3abf-45d6-a953-62c750a1e83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4F6B27-691D-48EF-8498-7B21FBDCF2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d90b30-3abf-45d6-a953-62c750a1e836"/>
    <ds:schemaRef ds:uri="a27e65b1-c2a8-44b8-81d9-7882bc18de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E38DAD-8C56-4D91-AE85-03E90547674B}">
  <ds:schemaRefs>
    <ds:schemaRef ds:uri="http://schemas.microsoft.com/office/2006/metadata/properties"/>
    <ds:schemaRef ds:uri="http://schemas.microsoft.com/office/infopath/2007/PartnerControls"/>
    <ds:schemaRef ds:uri="a27e65b1-c2a8-44b8-81d9-7882bc18dec3"/>
    <ds:schemaRef ds:uri="55d90b30-3abf-45d6-a953-62c750a1e836"/>
  </ds:schemaRefs>
</ds:datastoreItem>
</file>

<file path=customXml/itemProps3.xml><?xml version="1.0" encoding="utf-8"?>
<ds:datastoreItem xmlns:ds="http://schemas.openxmlformats.org/officeDocument/2006/customXml" ds:itemID="{7B0F3BAA-1147-4D60-8677-686D1406A8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TM04033925[[fn=Droplet]]</Template>
  <TotalTime>40051</TotalTime>
  <Words>3894</Words>
  <Application>Microsoft Office PowerPoint</Application>
  <PresentationFormat>On-screen Show (4:3)</PresentationFormat>
  <Paragraphs>368</Paragraphs>
  <Slides>24</Slides>
  <Notes>24</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CEC_template_v1</vt:lpstr>
      <vt:lpstr>CEC_template_v1</vt:lpstr>
      <vt:lpstr>Social media and special events</vt:lpstr>
      <vt:lpstr>Attendance</vt:lpstr>
      <vt:lpstr>How to Update Your Zoom Name</vt:lpstr>
      <vt:lpstr>PowerPoint Presentation</vt:lpstr>
      <vt:lpstr>Agenda</vt:lpstr>
      <vt:lpstr>Social Media and Event Promotion</vt:lpstr>
      <vt:lpstr>Types of Posts: Instagram</vt:lpstr>
      <vt:lpstr>Other Types of Posts</vt:lpstr>
      <vt:lpstr>Content: Keep these in mind!</vt:lpstr>
      <vt:lpstr>IG: Engagement Strategies</vt:lpstr>
      <vt:lpstr>Social Media at Events</vt:lpstr>
      <vt:lpstr>Posting During Your Event</vt:lpstr>
      <vt:lpstr>Tips for Planning Ahead</vt:lpstr>
      <vt:lpstr>Tips for Planning Ahead</vt:lpstr>
      <vt:lpstr>Engagement Strategies</vt:lpstr>
      <vt:lpstr>Continued Engagement</vt:lpstr>
      <vt:lpstr>Social Media After an Event</vt:lpstr>
      <vt:lpstr>Event Wrap-Up</vt:lpstr>
      <vt:lpstr>Your Social Media Content Library</vt:lpstr>
      <vt:lpstr>Content Library</vt:lpstr>
      <vt:lpstr>Content Library</vt:lpstr>
      <vt:lpstr>Social Media Accessibility Resources</vt:lpstr>
      <vt:lpstr>CEC Second: Free Swag for Events!</vt:lpstr>
      <vt:lpstr>THANK YOU!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Inchauteguiz</dc:creator>
  <cp:lastModifiedBy>Danielle Wieczorek</cp:lastModifiedBy>
  <cp:revision>279</cp:revision>
  <cp:lastPrinted>2018-07-10T16:39:07Z</cp:lastPrinted>
  <dcterms:created xsi:type="dcterms:W3CDTF">2017-04-05T12:52:39Z</dcterms:created>
  <dcterms:modified xsi:type="dcterms:W3CDTF">2023-05-22T20:05:49Z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0x0101003E77FCBF9BB59348B8D65BA922C1F98B</vt:lpwstr>
  </property>
  <property fmtid="{D5CDD505-2E9C-101B-9397-08002B2CF9AE}" pid="3" name="MediaServiceImageTags">
    <vt:lpwstr/>
  </property>
</Properties>
</file>