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7"/>
  </p:notesMasterIdLst>
  <p:sldIdLst>
    <p:sldId id="257" r:id="rId4"/>
    <p:sldId id="274" r:id="rId5"/>
    <p:sldId id="276" r:id="rId6"/>
    <p:sldId id="277" r:id="rId7"/>
    <p:sldId id="278" r:id="rId8"/>
    <p:sldId id="261" r:id="rId9"/>
    <p:sldId id="264" r:id="rId10"/>
    <p:sldId id="265" r:id="rId11"/>
    <p:sldId id="259" r:id="rId12"/>
    <p:sldId id="266" r:id="rId13"/>
    <p:sldId id="267" r:id="rId14"/>
    <p:sldId id="268" r:id="rId15"/>
    <p:sldId id="271" r:id="rId16"/>
    <p:sldId id="260" r:id="rId17"/>
    <p:sldId id="269" r:id="rId18"/>
    <p:sldId id="270" r:id="rId19"/>
    <p:sldId id="273" r:id="rId20"/>
    <p:sldId id="262" r:id="rId21"/>
    <p:sldId id="263" r:id="rId22"/>
    <p:sldId id="279" r:id="rId23"/>
    <p:sldId id="280" r:id="rId24"/>
    <p:sldId id="440"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B743CA-D23D-4F3C-8584-5C39C45737B1}" v="1" dt="2022-12-13T23:50:00.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643" autoAdjust="0"/>
  </p:normalViewPr>
  <p:slideViewPr>
    <p:cSldViewPr snapToGrid="0">
      <p:cViewPr varScale="1">
        <p:scale>
          <a:sx n="91" d="100"/>
          <a:sy n="91" d="100"/>
        </p:scale>
        <p:origin x="13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Wieczorek" userId="9a96e071-6b8f-4b97-a20d-1ca3bde3478f" providerId="ADAL" clId="{8C8F9551-5E5B-4BC7-9161-59952F60319D}"/>
    <pc:docChg chg="undo custSel addSld delSld modSld">
      <pc:chgData name="Danielle Wieczorek" userId="9a96e071-6b8f-4b97-a20d-1ca3bde3478f" providerId="ADAL" clId="{8C8F9551-5E5B-4BC7-9161-59952F60319D}" dt="2022-10-25T22:48:45.009" v="281" actId="20577"/>
      <pc:docMkLst>
        <pc:docMk/>
      </pc:docMkLst>
      <pc:sldChg chg="modSp mod modNotesTx">
        <pc:chgData name="Danielle Wieczorek" userId="9a96e071-6b8f-4b97-a20d-1ca3bde3478f" providerId="ADAL" clId="{8C8F9551-5E5B-4BC7-9161-59952F60319D}" dt="2022-10-25T22:48:45.009" v="281" actId="20577"/>
        <pc:sldMkLst>
          <pc:docMk/>
          <pc:sldMk cId="2388709747" sldId="257"/>
        </pc:sldMkLst>
        <pc:spChg chg="mod">
          <ac:chgData name="Danielle Wieczorek" userId="9a96e071-6b8f-4b97-a20d-1ca3bde3478f" providerId="ADAL" clId="{8C8F9551-5E5B-4BC7-9161-59952F60319D}" dt="2022-10-25T22:48:45.009" v="281" actId="20577"/>
          <ac:spMkLst>
            <pc:docMk/>
            <pc:sldMk cId="2388709747" sldId="257"/>
            <ac:spMk id="3" creationId="{2CF2F799-2579-39AF-90C6-32B514103475}"/>
          </ac:spMkLst>
        </pc:spChg>
      </pc:sldChg>
      <pc:sldChg chg="modNotesTx">
        <pc:chgData name="Danielle Wieczorek" userId="9a96e071-6b8f-4b97-a20d-1ca3bde3478f" providerId="ADAL" clId="{8C8F9551-5E5B-4BC7-9161-59952F60319D}" dt="2022-10-13T16:11:13.431" v="226" actId="20577"/>
        <pc:sldMkLst>
          <pc:docMk/>
          <pc:sldMk cId="2871002504" sldId="259"/>
        </pc:sldMkLst>
      </pc:sldChg>
      <pc:sldChg chg="modNotesTx">
        <pc:chgData name="Danielle Wieczorek" userId="9a96e071-6b8f-4b97-a20d-1ca3bde3478f" providerId="ADAL" clId="{8C8F9551-5E5B-4BC7-9161-59952F60319D}" dt="2022-10-13T16:11:34.256" v="243" actId="20577"/>
        <pc:sldMkLst>
          <pc:docMk/>
          <pc:sldMk cId="3534340309" sldId="260"/>
        </pc:sldMkLst>
      </pc:sldChg>
      <pc:sldChg chg="modNotesTx">
        <pc:chgData name="Danielle Wieczorek" userId="9a96e071-6b8f-4b97-a20d-1ca3bde3478f" providerId="ADAL" clId="{8C8F9551-5E5B-4BC7-9161-59952F60319D}" dt="2022-10-13T16:11:01.993" v="216" actId="20577"/>
        <pc:sldMkLst>
          <pc:docMk/>
          <pc:sldMk cId="3534215434" sldId="261"/>
        </pc:sldMkLst>
      </pc:sldChg>
      <pc:sldChg chg="modNotesTx">
        <pc:chgData name="Danielle Wieczorek" userId="9a96e071-6b8f-4b97-a20d-1ca3bde3478f" providerId="ADAL" clId="{8C8F9551-5E5B-4BC7-9161-59952F60319D}" dt="2022-10-13T16:11:48.232" v="254" actId="20577"/>
        <pc:sldMkLst>
          <pc:docMk/>
          <pc:sldMk cId="3921343367" sldId="262"/>
        </pc:sldMkLst>
      </pc:sldChg>
      <pc:sldChg chg="modNotesTx">
        <pc:chgData name="Danielle Wieczorek" userId="9a96e071-6b8f-4b97-a20d-1ca3bde3478f" providerId="ADAL" clId="{8C8F9551-5E5B-4BC7-9161-59952F60319D}" dt="2022-10-13T16:11:50.819" v="258" actId="20577"/>
        <pc:sldMkLst>
          <pc:docMk/>
          <pc:sldMk cId="3197657676" sldId="263"/>
        </pc:sldMkLst>
      </pc:sldChg>
      <pc:sldChg chg="modNotesTx">
        <pc:chgData name="Danielle Wieczorek" userId="9a96e071-6b8f-4b97-a20d-1ca3bde3478f" providerId="ADAL" clId="{8C8F9551-5E5B-4BC7-9161-59952F60319D}" dt="2022-10-13T16:11:06.194" v="220" actId="20577"/>
        <pc:sldMkLst>
          <pc:docMk/>
          <pc:sldMk cId="2277934136" sldId="264"/>
        </pc:sldMkLst>
      </pc:sldChg>
      <pc:sldChg chg="modNotesTx">
        <pc:chgData name="Danielle Wieczorek" userId="9a96e071-6b8f-4b97-a20d-1ca3bde3478f" providerId="ADAL" clId="{8C8F9551-5E5B-4BC7-9161-59952F60319D}" dt="2022-10-13T16:11:09.431" v="223" actId="20577"/>
        <pc:sldMkLst>
          <pc:docMk/>
          <pc:sldMk cId="4046573133" sldId="265"/>
        </pc:sldMkLst>
      </pc:sldChg>
      <pc:sldChg chg="modNotesTx">
        <pc:chgData name="Danielle Wieczorek" userId="9a96e071-6b8f-4b97-a20d-1ca3bde3478f" providerId="ADAL" clId="{8C8F9551-5E5B-4BC7-9161-59952F60319D}" dt="2022-10-13T16:11:15.944" v="229" actId="20577"/>
        <pc:sldMkLst>
          <pc:docMk/>
          <pc:sldMk cId="1445586164" sldId="266"/>
        </pc:sldMkLst>
      </pc:sldChg>
      <pc:sldChg chg="modNotesTx">
        <pc:chgData name="Danielle Wieczorek" userId="9a96e071-6b8f-4b97-a20d-1ca3bde3478f" providerId="ADAL" clId="{8C8F9551-5E5B-4BC7-9161-59952F60319D}" dt="2022-10-13T16:11:19.331" v="232" actId="20577"/>
        <pc:sldMkLst>
          <pc:docMk/>
          <pc:sldMk cId="4122783158" sldId="267"/>
        </pc:sldMkLst>
      </pc:sldChg>
      <pc:sldChg chg="modNotesTx">
        <pc:chgData name="Danielle Wieczorek" userId="9a96e071-6b8f-4b97-a20d-1ca3bde3478f" providerId="ADAL" clId="{8C8F9551-5E5B-4BC7-9161-59952F60319D}" dt="2022-10-13T16:11:26.656" v="238" actId="20577"/>
        <pc:sldMkLst>
          <pc:docMk/>
          <pc:sldMk cId="3223005105" sldId="268"/>
        </pc:sldMkLst>
      </pc:sldChg>
      <pc:sldChg chg="modNotesTx">
        <pc:chgData name="Danielle Wieczorek" userId="9a96e071-6b8f-4b97-a20d-1ca3bde3478f" providerId="ADAL" clId="{8C8F9551-5E5B-4BC7-9161-59952F60319D}" dt="2022-10-13T16:11:39.554" v="246" actId="20577"/>
        <pc:sldMkLst>
          <pc:docMk/>
          <pc:sldMk cId="2659064953" sldId="269"/>
        </pc:sldMkLst>
      </pc:sldChg>
      <pc:sldChg chg="modNotesTx">
        <pc:chgData name="Danielle Wieczorek" userId="9a96e071-6b8f-4b97-a20d-1ca3bde3478f" providerId="ADAL" clId="{8C8F9551-5E5B-4BC7-9161-59952F60319D}" dt="2022-10-13T16:11:42.494" v="249" actId="20577"/>
        <pc:sldMkLst>
          <pc:docMk/>
          <pc:sldMk cId="3974823869" sldId="270"/>
        </pc:sldMkLst>
      </pc:sldChg>
      <pc:sldChg chg="modNotesTx">
        <pc:chgData name="Danielle Wieczorek" userId="9a96e071-6b8f-4b97-a20d-1ca3bde3478f" providerId="ADAL" clId="{8C8F9551-5E5B-4BC7-9161-59952F60319D}" dt="2022-10-13T16:11:31.057" v="241" actId="20577"/>
        <pc:sldMkLst>
          <pc:docMk/>
          <pc:sldMk cId="2873222421" sldId="271"/>
        </pc:sldMkLst>
      </pc:sldChg>
      <pc:sldChg chg="modNotesTx">
        <pc:chgData name="Danielle Wieczorek" userId="9a96e071-6b8f-4b97-a20d-1ca3bde3478f" providerId="ADAL" clId="{8C8F9551-5E5B-4BC7-9161-59952F60319D}" dt="2022-10-13T16:11:45.971" v="252" actId="20577"/>
        <pc:sldMkLst>
          <pc:docMk/>
          <pc:sldMk cId="1092130967" sldId="273"/>
        </pc:sldMkLst>
      </pc:sldChg>
      <pc:sldChg chg="modNotesTx">
        <pc:chgData name="Danielle Wieczorek" userId="9a96e071-6b8f-4b97-a20d-1ca3bde3478f" providerId="ADAL" clId="{8C8F9551-5E5B-4BC7-9161-59952F60319D}" dt="2022-10-13T16:10:48.118" v="210" actId="20577"/>
        <pc:sldMkLst>
          <pc:docMk/>
          <pc:sldMk cId="1765859935" sldId="276"/>
        </pc:sldMkLst>
      </pc:sldChg>
      <pc:sldChg chg="modNotesTx">
        <pc:chgData name="Danielle Wieczorek" userId="9a96e071-6b8f-4b97-a20d-1ca3bde3478f" providerId="ADAL" clId="{8C8F9551-5E5B-4BC7-9161-59952F60319D}" dt="2022-10-13T16:10:50.455" v="212" actId="20577"/>
        <pc:sldMkLst>
          <pc:docMk/>
          <pc:sldMk cId="249160239" sldId="277"/>
        </pc:sldMkLst>
      </pc:sldChg>
      <pc:sldChg chg="modNotesTx">
        <pc:chgData name="Danielle Wieczorek" userId="9a96e071-6b8f-4b97-a20d-1ca3bde3478f" providerId="ADAL" clId="{8C8F9551-5E5B-4BC7-9161-59952F60319D}" dt="2022-10-13T16:10:53.042" v="214" actId="20577"/>
        <pc:sldMkLst>
          <pc:docMk/>
          <pc:sldMk cId="1676823816" sldId="278"/>
        </pc:sldMkLst>
      </pc:sldChg>
      <pc:sldChg chg="modNotesTx">
        <pc:chgData name="Danielle Wieczorek" userId="9a96e071-6b8f-4b97-a20d-1ca3bde3478f" providerId="ADAL" clId="{8C8F9551-5E5B-4BC7-9161-59952F60319D}" dt="2022-10-13T16:11:54.226" v="261" actId="20577"/>
        <pc:sldMkLst>
          <pc:docMk/>
          <pc:sldMk cId="1668352282" sldId="279"/>
        </pc:sldMkLst>
      </pc:sldChg>
      <pc:sldChg chg="modSp mod modNotesTx">
        <pc:chgData name="Danielle Wieczorek" userId="9a96e071-6b8f-4b97-a20d-1ca3bde3478f" providerId="ADAL" clId="{8C8F9551-5E5B-4BC7-9161-59952F60319D}" dt="2022-10-13T16:11:56.535" v="263" actId="20577"/>
        <pc:sldMkLst>
          <pc:docMk/>
          <pc:sldMk cId="1087945234" sldId="280"/>
        </pc:sldMkLst>
        <pc:spChg chg="mod">
          <ac:chgData name="Danielle Wieczorek" userId="9a96e071-6b8f-4b97-a20d-1ca3bde3478f" providerId="ADAL" clId="{8C8F9551-5E5B-4BC7-9161-59952F60319D}" dt="2022-10-12T18:10:36.704" v="2" actId="27636"/>
          <ac:spMkLst>
            <pc:docMk/>
            <pc:sldMk cId="1087945234" sldId="280"/>
            <ac:spMk id="3" creationId="{01839C9D-9351-6079-F2D5-A0338D83F6AF}"/>
          </ac:spMkLst>
        </pc:spChg>
      </pc:sldChg>
      <pc:sldChg chg="modNotesTx">
        <pc:chgData name="Danielle Wieczorek" userId="9a96e071-6b8f-4b97-a20d-1ca3bde3478f" providerId="ADAL" clId="{8C8F9551-5E5B-4BC7-9161-59952F60319D}" dt="2022-10-13T16:12:01.869" v="268" actId="20577"/>
        <pc:sldMkLst>
          <pc:docMk/>
          <pc:sldMk cId="3454278196" sldId="284"/>
        </pc:sldMkLst>
      </pc:sldChg>
      <pc:sldChg chg="addSp delSp modSp del mod">
        <pc:chgData name="Danielle Wieczorek" userId="9a96e071-6b8f-4b97-a20d-1ca3bde3478f" providerId="ADAL" clId="{8C8F9551-5E5B-4BC7-9161-59952F60319D}" dt="2022-10-12T18:17:30.916" v="27" actId="2696"/>
        <pc:sldMkLst>
          <pc:docMk/>
          <pc:sldMk cId="1311585351" sldId="285"/>
        </pc:sldMkLst>
        <pc:spChg chg="mod">
          <ac:chgData name="Danielle Wieczorek" userId="9a96e071-6b8f-4b97-a20d-1ca3bde3478f" providerId="ADAL" clId="{8C8F9551-5E5B-4BC7-9161-59952F60319D}" dt="2022-10-12T18:10:36.578" v="1" actId="27636"/>
          <ac:spMkLst>
            <pc:docMk/>
            <pc:sldMk cId="1311585351" sldId="285"/>
            <ac:spMk id="3" creationId="{272CECCA-2030-D116-BDC6-AE0179A38D9C}"/>
          </ac:spMkLst>
        </pc:spChg>
        <pc:picChg chg="add del mod">
          <ac:chgData name="Danielle Wieczorek" userId="9a96e071-6b8f-4b97-a20d-1ca3bde3478f" providerId="ADAL" clId="{8C8F9551-5E5B-4BC7-9161-59952F60319D}" dt="2022-10-12T18:11:02.016" v="6" actId="478"/>
          <ac:picMkLst>
            <pc:docMk/>
            <pc:sldMk cId="1311585351" sldId="285"/>
            <ac:picMk id="5" creationId="{F8B61631-A391-38BA-41FC-81DADC62996A}"/>
          </ac:picMkLst>
        </pc:picChg>
        <pc:picChg chg="add mod modCrop">
          <ac:chgData name="Danielle Wieczorek" userId="9a96e071-6b8f-4b97-a20d-1ca3bde3478f" providerId="ADAL" clId="{8C8F9551-5E5B-4BC7-9161-59952F60319D}" dt="2022-10-12T18:12:43.852" v="22" actId="1076"/>
          <ac:picMkLst>
            <pc:docMk/>
            <pc:sldMk cId="1311585351" sldId="285"/>
            <ac:picMk id="6" creationId="{01516A1D-3465-FC03-7C06-739FB14693F2}"/>
          </ac:picMkLst>
        </pc:picChg>
      </pc:sldChg>
      <pc:sldChg chg="addSp delSp modSp new mod modNotesTx">
        <pc:chgData name="Danielle Wieczorek" userId="9a96e071-6b8f-4b97-a20d-1ca3bde3478f" providerId="ADAL" clId="{8C8F9551-5E5B-4BC7-9161-59952F60319D}" dt="2022-10-13T16:11:58.819" v="266" actId="20577"/>
        <pc:sldMkLst>
          <pc:docMk/>
          <pc:sldMk cId="1811939680" sldId="286"/>
        </pc:sldMkLst>
        <pc:spChg chg="mod">
          <ac:chgData name="Danielle Wieczorek" userId="9a96e071-6b8f-4b97-a20d-1ca3bde3478f" providerId="ADAL" clId="{8C8F9551-5E5B-4BC7-9161-59952F60319D}" dt="2022-10-12T18:22:10.767" v="178" actId="20577"/>
          <ac:spMkLst>
            <pc:docMk/>
            <pc:sldMk cId="1811939680" sldId="286"/>
            <ac:spMk id="2" creationId="{00FD844F-24F9-6FB4-B3EE-BAAB0B2525F1}"/>
          </ac:spMkLst>
        </pc:spChg>
        <pc:spChg chg="mod">
          <ac:chgData name="Danielle Wieczorek" userId="9a96e071-6b8f-4b97-a20d-1ca3bde3478f" providerId="ADAL" clId="{8C8F9551-5E5B-4BC7-9161-59952F60319D}" dt="2022-10-12T18:26:15.927" v="206" actId="14"/>
          <ac:spMkLst>
            <pc:docMk/>
            <pc:sldMk cId="1811939680" sldId="286"/>
            <ac:spMk id="3" creationId="{45668842-B0FB-14D7-9527-19AC56007800}"/>
          </ac:spMkLst>
        </pc:spChg>
        <pc:spChg chg="del">
          <ac:chgData name="Danielle Wieczorek" userId="9a96e071-6b8f-4b97-a20d-1ca3bde3478f" providerId="ADAL" clId="{8C8F9551-5E5B-4BC7-9161-59952F60319D}" dt="2022-10-12T18:17:17.058" v="24"/>
          <ac:spMkLst>
            <pc:docMk/>
            <pc:sldMk cId="1811939680" sldId="286"/>
            <ac:spMk id="4" creationId="{EE9CBBD3-D0CF-34F6-9ADD-B335FF48DDB3}"/>
          </ac:spMkLst>
        </pc:spChg>
        <pc:spChg chg="mod">
          <ac:chgData name="Danielle Wieczorek" userId="9a96e071-6b8f-4b97-a20d-1ca3bde3478f" providerId="ADAL" clId="{8C8F9551-5E5B-4BC7-9161-59952F60319D}" dt="2022-10-12T18:17:17.118" v="25" actId="27636"/>
          <ac:spMkLst>
            <pc:docMk/>
            <pc:sldMk cId="1811939680" sldId="286"/>
            <ac:spMk id="5" creationId="{09B4201B-04EE-5F47-1A2E-B6DFB94A033C}"/>
          </ac:spMkLst>
        </pc:spChg>
        <pc:picChg chg="add mod">
          <ac:chgData name="Danielle Wieczorek" userId="9a96e071-6b8f-4b97-a20d-1ca3bde3478f" providerId="ADAL" clId="{8C8F9551-5E5B-4BC7-9161-59952F60319D}" dt="2022-10-12T18:17:39.778" v="31" actId="1076"/>
          <ac:picMkLst>
            <pc:docMk/>
            <pc:sldMk cId="1811939680" sldId="286"/>
            <ac:picMk id="6" creationId="{6C408F3E-3812-58D0-24F5-1C9C82446936}"/>
          </ac:picMkLst>
        </pc:picChg>
      </pc:sldChg>
    </pc:docChg>
  </pc:docChgLst>
  <pc:docChgLst>
    <pc:chgData name="Danielle Wieczorek" userId="9a96e071-6b8f-4b97-a20d-1ca3bde3478f" providerId="ADAL" clId="{0D1FF04A-E009-4588-B8EA-9D16093F36B4}"/>
    <pc:docChg chg="undo custSel addSld delSld modSld sldOrd">
      <pc:chgData name="Danielle Wieczorek" userId="9a96e071-6b8f-4b97-a20d-1ca3bde3478f" providerId="ADAL" clId="{0D1FF04A-E009-4588-B8EA-9D16093F36B4}" dt="2022-11-15T19:22:48.664" v="41" actId="20577"/>
      <pc:docMkLst>
        <pc:docMk/>
      </pc:docMkLst>
      <pc:sldChg chg="modSp mod">
        <pc:chgData name="Danielle Wieczorek" userId="9a96e071-6b8f-4b97-a20d-1ca3bde3478f" providerId="ADAL" clId="{0D1FF04A-E009-4588-B8EA-9D16093F36B4}" dt="2022-11-15T19:22:48.664" v="41" actId="20577"/>
        <pc:sldMkLst>
          <pc:docMk/>
          <pc:sldMk cId="2388709747" sldId="257"/>
        </pc:sldMkLst>
        <pc:spChg chg="mod">
          <ac:chgData name="Danielle Wieczorek" userId="9a96e071-6b8f-4b97-a20d-1ca3bde3478f" providerId="ADAL" clId="{0D1FF04A-E009-4588-B8EA-9D16093F36B4}" dt="2022-11-15T19:22:48.664" v="41" actId="20577"/>
          <ac:spMkLst>
            <pc:docMk/>
            <pc:sldMk cId="2388709747" sldId="257"/>
            <ac:spMk id="3" creationId="{2CF2F799-2579-39AF-90C6-32B514103475}"/>
          </ac:spMkLst>
        </pc:spChg>
      </pc:sldChg>
      <pc:sldChg chg="add del">
        <pc:chgData name="Danielle Wieczorek" userId="9a96e071-6b8f-4b97-a20d-1ca3bde3478f" providerId="ADAL" clId="{0D1FF04A-E009-4588-B8EA-9D16093F36B4}" dt="2022-11-15T19:18:11.326" v="35" actId="47"/>
        <pc:sldMkLst>
          <pc:docMk/>
          <pc:sldMk cId="1811939680" sldId="286"/>
        </pc:sldMkLst>
      </pc:sldChg>
      <pc:sldChg chg="modSp add mod ord modNotesTx">
        <pc:chgData name="Danielle Wieczorek" userId="9a96e071-6b8f-4b97-a20d-1ca3bde3478f" providerId="ADAL" clId="{0D1FF04A-E009-4588-B8EA-9D16093F36B4}" dt="2022-11-15T19:18:14.090" v="39" actId="20577"/>
        <pc:sldMkLst>
          <pc:docMk/>
          <pc:sldMk cId="3668775756" sldId="440"/>
        </pc:sldMkLst>
        <pc:spChg chg="mod">
          <ac:chgData name="Danielle Wieczorek" userId="9a96e071-6b8f-4b97-a20d-1ca3bde3478f" providerId="ADAL" clId="{0D1FF04A-E009-4588-B8EA-9D16093F36B4}" dt="2022-11-15T19:17:47.419" v="25" actId="113"/>
          <ac:spMkLst>
            <pc:docMk/>
            <pc:sldMk cId="3668775756" sldId="440"/>
            <ac:spMk id="2" creationId="{11B1A2B7-5FCF-4582-9D39-DF61CD05229E}"/>
          </ac:spMkLst>
        </pc:spChg>
        <pc:spChg chg="mod">
          <ac:chgData name="Danielle Wieczorek" userId="9a96e071-6b8f-4b97-a20d-1ca3bde3478f" providerId="ADAL" clId="{0D1FF04A-E009-4588-B8EA-9D16093F36B4}" dt="2022-11-15T19:17:04.367" v="1" actId="14100"/>
          <ac:spMkLst>
            <pc:docMk/>
            <pc:sldMk cId="3668775756" sldId="440"/>
            <ac:spMk id="8" creationId="{0C053DD4-50CB-4182-9131-F88FCCF18B05}"/>
          </ac:spMkLst>
        </pc:spChg>
      </pc:sldChg>
    </pc:docChg>
  </pc:docChgLst>
  <pc:docChgLst>
    <pc:chgData name="Danielle Wieczorek" userId="9a96e071-6b8f-4b97-a20d-1ca3bde3478f" providerId="ADAL" clId="{71B743CA-D23D-4F3C-8584-5C39C45737B1}"/>
    <pc:docChg chg="undo custSel modSld">
      <pc:chgData name="Danielle Wieczorek" userId="9a96e071-6b8f-4b97-a20d-1ca3bde3478f" providerId="ADAL" clId="{71B743CA-D23D-4F3C-8584-5C39C45737B1}" dt="2022-12-21T16:02:54.413" v="265" actId="27636"/>
      <pc:docMkLst>
        <pc:docMk/>
      </pc:docMkLst>
      <pc:sldChg chg="modSp mod">
        <pc:chgData name="Danielle Wieczorek" userId="9a96e071-6b8f-4b97-a20d-1ca3bde3478f" providerId="ADAL" clId="{71B743CA-D23D-4F3C-8584-5C39C45737B1}" dt="2022-12-21T16:02:54.413" v="265" actId="27636"/>
        <pc:sldMkLst>
          <pc:docMk/>
          <pc:sldMk cId="2388709747" sldId="257"/>
        </pc:sldMkLst>
        <pc:spChg chg="mod">
          <ac:chgData name="Danielle Wieczorek" userId="9a96e071-6b8f-4b97-a20d-1ca3bde3478f" providerId="ADAL" clId="{71B743CA-D23D-4F3C-8584-5C39C45737B1}" dt="2022-12-21T16:02:54.413" v="265" actId="27636"/>
          <ac:spMkLst>
            <pc:docMk/>
            <pc:sldMk cId="2388709747" sldId="257"/>
            <ac:spMk id="3" creationId="{2CF2F799-2579-39AF-90C6-32B514103475}"/>
          </ac:spMkLst>
        </pc:spChg>
      </pc:sldChg>
      <pc:sldChg chg="addSp delSp modSp mod modNotesTx">
        <pc:chgData name="Danielle Wieczorek" userId="9a96e071-6b8f-4b97-a20d-1ca3bde3478f" providerId="ADAL" clId="{71B743CA-D23D-4F3C-8584-5C39C45737B1}" dt="2022-12-08T20:59:49.226" v="237" actId="20577"/>
        <pc:sldMkLst>
          <pc:docMk/>
          <pc:sldMk cId="3668775756" sldId="440"/>
        </pc:sldMkLst>
        <pc:spChg chg="mod">
          <ac:chgData name="Danielle Wieczorek" userId="9a96e071-6b8f-4b97-a20d-1ca3bde3478f" providerId="ADAL" clId="{71B743CA-D23D-4F3C-8584-5C39C45737B1}" dt="2022-12-08T20:59:49.226" v="237" actId="20577"/>
          <ac:spMkLst>
            <pc:docMk/>
            <pc:sldMk cId="3668775756" sldId="440"/>
            <ac:spMk id="2" creationId="{11B1A2B7-5FCF-4582-9D39-DF61CD05229E}"/>
          </ac:spMkLst>
        </pc:spChg>
        <pc:spChg chg="add del mod">
          <ac:chgData name="Danielle Wieczorek" userId="9a96e071-6b8f-4b97-a20d-1ca3bde3478f" providerId="ADAL" clId="{71B743CA-D23D-4F3C-8584-5C39C45737B1}" dt="2022-12-08T20:59:33.270" v="208" actId="22"/>
          <ac:spMkLst>
            <pc:docMk/>
            <pc:sldMk cId="3668775756" sldId="440"/>
            <ac:spMk id="7" creationId="{893A1363-90CF-BCB5-F145-75BB6DB87B02}"/>
          </ac:spMkLst>
        </pc:spChg>
        <pc:spChg chg="del mod">
          <ac:chgData name="Danielle Wieczorek" userId="9a96e071-6b8f-4b97-a20d-1ca3bde3478f" providerId="ADAL" clId="{71B743CA-D23D-4F3C-8584-5C39C45737B1}" dt="2022-12-08T20:58:58.206" v="204" actId="22"/>
          <ac:spMkLst>
            <pc:docMk/>
            <pc:sldMk cId="3668775756" sldId="440"/>
            <ac:spMk id="8" creationId="{0C053DD4-50CB-4182-9131-F88FCCF18B05}"/>
          </ac:spMkLst>
        </pc:spChg>
        <pc:picChg chg="add del mod ord">
          <ac:chgData name="Danielle Wieczorek" userId="9a96e071-6b8f-4b97-a20d-1ca3bde3478f" providerId="ADAL" clId="{71B743CA-D23D-4F3C-8584-5C39C45737B1}" dt="2022-12-08T20:59:31.592" v="207" actId="478"/>
          <ac:picMkLst>
            <pc:docMk/>
            <pc:sldMk cId="3668775756" sldId="440"/>
            <ac:picMk id="5" creationId="{2CCE6972-96EB-EF2C-E8FD-6BC6EC629654}"/>
          </ac:picMkLst>
        </pc:picChg>
        <pc:picChg chg="add mod ord">
          <ac:chgData name="Danielle Wieczorek" userId="9a96e071-6b8f-4b97-a20d-1ca3bde3478f" providerId="ADAL" clId="{71B743CA-D23D-4F3C-8584-5C39C45737B1}" dt="2022-12-08T20:59:39.147" v="210" actId="1076"/>
          <ac:picMkLst>
            <pc:docMk/>
            <pc:sldMk cId="3668775756" sldId="440"/>
            <ac:picMk id="10" creationId="{39A91E07-760D-C24D-B643-D5E07C0A8DAB}"/>
          </ac:picMkLst>
        </pc:picChg>
      </pc:sldChg>
    </pc:docChg>
  </pc:docChgLst>
  <pc:docChgLst>
    <pc:chgData name="Danielle Wieczorek" userId="9a96e071-6b8f-4b97-a20d-1ca3bde3478f" providerId="ADAL" clId="{10FF3FFE-0D57-4A80-98F4-DCE742044218}"/>
    <pc:docChg chg="undo custSel addSld delSld modSld sldOrd">
      <pc:chgData name="Danielle Wieczorek" userId="9a96e071-6b8f-4b97-a20d-1ca3bde3478f" providerId="ADAL" clId="{10FF3FFE-0D57-4A80-98F4-DCE742044218}" dt="2022-10-07T01:26:52.459" v="14901" actId="20577"/>
      <pc:docMkLst>
        <pc:docMk/>
      </pc:docMkLst>
      <pc:sldChg chg="modSp mod">
        <pc:chgData name="Danielle Wieczorek" userId="9a96e071-6b8f-4b97-a20d-1ca3bde3478f" providerId="ADAL" clId="{10FF3FFE-0D57-4A80-98F4-DCE742044218}" dt="2022-10-06T19:19:36.015" v="8132" actId="1076"/>
        <pc:sldMkLst>
          <pc:docMk/>
          <pc:sldMk cId="2388709747" sldId="257"/>
        </pc:sldMkLst>
        <pc:spChg chg="mod">
          <ac:chgData name="Danielle Wieczorek" userId="9a96e071-6b8f-4b97-a20d-1ca3bde3478f" providerId="ADAL" clId="{10FF3FFE-0D57-4A80-98F4-DCE742044218}" dt="2022-10-06T19:19:00.065" v="8090" actId="1076"/>
          <ac:spMkLst>
            <pc:docMk/>
            <pc:sldMk cId="2388709747" sldId="257"/>
            <ac:spMk id="2" creationId="{E5CB5BD6-2460-CBB4-B626-892F1B83E8EF}"/>
          </ac:spMkLst>
        </pc:spChg>
        <pc:spChg chg="mod">
          <ac:chgData name="Danielle Wieczorek" userId="9a96e071-6b8f-4b97-a20d-1ca3bde3478f" providerId="ADAL" clId="{10FF3FFE-0D57-4A80-98F4-DCE742044218}" dt="2022-10-06T19:19:36.015" v="8132" actId="1076"/>
          <ac:spMkLst>
            <pc:docMk/>
            <pc:sldMk cId="2388709747" sldId="257"/>
            <ac:spMk id="3" creationId="{2CF2F799-2579-39AF-90C6-32B514103475}"/>
          </ac:spMkLst>
        </pc:spChg>
      </pc:sldChg>
      <pc:sldChg chg="ord modNotesTx">
        <pc:chgData name="Danielle Wieczorek" userId="9a96e071-6b8f-4b97-a20d-1ca3bde3478f" providerId="ADAL" clId="{10FF3FFE-0D57-4A80-98F4-DCE742044218}" dt="2022-10-07T01:05:30.657" v="11561" actId="20577"/>
        <pc:sldMkLst>
          <pc:docMk/>
          <pc:sldMk cId="2871002504" sldId="259"/>
        </pc:sldMkLst>
      </pc:sldChg>
      <pc:sldChg chg="modSp mod">
        <pc:chgData name="Danielle Wieczorek" userId="9a96e071-6b8f-4b97-a20d-1ca3bde3478f" providerId="ADAL" clId="{10FF3FFE-0D57-4A80-98F4-DCE742044218}" dt="2022-10-05T17:15:57.576" v="2999" actId="1076"/>
        <pc:sldMkLst>
          <pc:docMk/>
          <pc:sldMk cId="3534340309" sldId="260"/>
        </pc:sldMkLst>
        <pc:spChg chg="mod">
          <ac:chgData name="Danielle Wieczorek" userId="9a96e071-6b8f-4b97-a20d-1ca3bde3478f" providerId="ADAL" clId="{10FF3FFE-0D57-4A80-98F4-DCE742044218}" dt="2022-10-05T17:15:57.576" v="2999" actId="1076"/>
          <ac:spMkLst>
            <pc:docMk/>
            <pc:sldMk cId="3534340309" sldId="260"/>
            <ac:spMk id="2" creationId="{5261BE7F-7AB3-E6BC-9387-892A870E10E9}"/>
          </ac:spMkLst>
        </pc:spChg>
      </pc:sldChg>
      <pc:sldChg chg="modSp mod">
        <pc:chgData name="Danielle Wieczorek" userId="9a96e071-6b8f-4b97-a20d-1ca3bde3478f" providerId="ADAL" clId="{10FF3FFE-0D57-4A80-98F4-DCE742044218}" dt="2022-09-23T12:50:09.584" v="0" actId="20577"/>
        <pc:sldMkLst>
          <pc:docMk/>
          <pc:sldMk cId="3534215434" sldId="261"/>
        </pc:sldMkLst>
        <pc:spChg chg="mod">
          <ac:chgData name="Danielle Wieczorek" userId="9a96e071-6b8f-4b97-a20d-1ca3bde3478f" providerId="ADAL" clId="{10FF3FFE-0D57-4A80-98F4-DCE742044218}" dt="2022-09-23T12:50:09.584" v="0" actId="20577"/>
          <ac:spMkLst>
            <pc:docMk/>
            <pc:sldMk cId="3534215434" sldId="261"/>
            <ac:spMk id="2" creationId="{1EC23D9E-5005-FAF9-5A16-5B35775F6A14}"/>
          </ac:spMkLst>
        </pc:spChg>
      </pc:sldChg>
      <pc:sldChg chg="addSp delSp modSp mod">
        <pc:chgData name="Danielle Wieczorek" userId="9a96e071-6b8f-4b97-a20d-1ca3bde3478f" providerId="ADAL" clId="{10FF3FFE-0D57-4A80-98F4-DCE742044218}" dt="2022-10-06T19:34:49.657" v="8573" actId="478"/>
        <pc:sldMkLst>
          <pc:docMk/>
          <pc:sldMk cId="3921343367" sldId="262"/>
        </pc:sldMkLst>
        <pc:spChg chg="add del mod">
          <ac:chgData name="Danielle Wieczorek" userId="9a96e071-6b8f-4b97-a20d-1ca3bde3478f" providerId="ADAL" clId="{10FF3FFE-0D57-4A80-98F4-DCE742044218}" dt="2022-10-06T19:34:49.657" v="8573" actId="478"/>
          <ac:spMkLst>
            <pc:docMk/>
            <pc:sldMk cId="3921343367" sldId="262"/>
            <ac:spMk id="2" creationId="{3B9E5E4B-189E-B5F7-82D5-2F8FAFF0F04D}"/>
          </ac:spMkLst>
        </pc:spChg>
        <pc:spChg chg="add del mod">
          <ac:chgData name="Danielle Wieczorek" userId="9a96e071-6b8f-4b97-a20d-1ca3bde3478f" providerId="ADAL" clId="{10FF3FFE-0D57-4A80-98F4-DCE742044218}" dt="2022-10-06T19:29:21.976" v="8388" actId="478"/>
          <ac:spMkLst>
            <pc:docMk/>
            <pc:sldMk cId="3921343367" sldId="262"/>
            <ac:spMk id="7" creationId="{89AC9FEA-3E75-3FAF-A4FA-E0D923ACBE31}"/>
          </ac:spMkLst>
        </pc:spChg>
        <pc:spChg chg="add mod">
          <ac:chgData name="Danielle Wieczorek" userId="9a96e071-6b8f-4b97-a20d-1ca3bde3478f" providerId="ADAL" clId="{10FF3FFE-0D57-4A80-98F4-DCE742044218}" dt="2022-10-06T19:34:49.657" v="8573" actId="478"/>
          <ac:spMkLst>
            <pc:docMk/>
            <pc:sldMk cId="3921343367" sldId="262"/>
            <ac:spMk id="9" creationId="{77A8E551-17C1-6C1D-19E1-21A29FCBB35F}"/>
          </ac:spMkLst>
        </pc:spChg>
        <pc:picChg chg="add del mod">
          <ac:chgData name="Danielle Wieczorek" userId="9a96e071-6b8f-4b97-a20d-1ca3bde3478f" providerId="ADAL" clId="{10FF3FFE-0D57-4A80-98F4-DCE742044218}" dt="2022-10-06T19:29:22.666" v="8391"/>
          <ac:picMkLst>
            <pc:docMk/>
            <pc:sldMk cId="3921343367" sldId="262"/>
            <ac:picMk id="5" creationId="{FE60E6AD-F1AE-C04F-F0D3-33B1E84387D8}"/>
          </ac:picMkLst>
        </pc:picChg>
      </pc:sldChg>
      <pc:sldChg chg="addSp delSp modSp mod modClrScheme chgLayout modNotesTx">
        <pc:chgData name="Danielle Wieczorek" userId="9a96e071-6b8f-4b97-a20d-1ca3bde3478f" providerId="ADAL" clId="{10FF3FFE-0D57-4A80-98F4-DCE742044218}" dt="2022-10-06T19:35:57.604" v="8814" actId="20577"/>
        <pc:sldMkLst>
          <pc:docMk/>
          <pc:sldMk cId="3197657676" sldId="263"/>
        </pc:sldMkLst>
        <pc:spChg chg="mod">
          <ac:chgData name="Danielle Wieczorek" userId="9a96e071-6b8f-4b97-a20d-1ca3bde3478f" providerId="ADAL" clId="{10FF3FFE-0D57-4A80-98F4-DCE742044218}" dt="2022-10-06T18:33:17.235" v="8032" actId="20577"/>
          <ac:spMkLst>
            <pc:docMk/>
            <pc:sldMk cId="3197657676" sldId="263"/>
            <ac:spMk id="2" creationId="{F3889187-F6CA-BDDC-A3FA-4EC1750DA055}"/>
          </ac:spMkLst>
        </pc:spChg>
        <pc:spChg chg="mod ord">
          <ac:chgData name="Danielle Wieczorek" userId="9a96e071-6b8f-4b97-a20d-1ca3bde3478f" providerId="ADAL" clId="{10FF3FFE-0D57-4A80-98F4-DCE742044218}" dt="2022-10-06T18:32:41.357" v="8005" actId="26606"/>
          <ac:spMkLst>
            <pc:docMk/>
            <pc:sldMk cId="3197657676" sldId="263"/>
            <ac:spMk id="3" creationId="{B78C5394-C585-1B57-7D78-CEFB06E697E2}"/>
          </ac:spMkLst>
        </pc:spChg>
        <pc:spChg chg="mod ord">
          <ac:chgData name="Danielle Wieczorek" userId="9a96e071-6b8f-4b97-a20d-1ca3bde3478f" providerId="ADAL" clId="{10FF3FFE-0D57-4A80-98F4-DCE742044218}" dt="2022-10-06T18:33:01.182" v="8013" actId="20577"/>
          <ac:spMkLst>
            <pc:docMk/>
            <pc:sldMk cId="3197657676" sldId="263"/>
            <ac:spMk id="4" creationId="{727E9CD5-0272-E614-FA2D-FE2B4529A42F}"/>
          </ac:spMkLst>
        </pc:spChg>
        <pc:picChg chg="add del mod">
          <ac:chgData name="Danielle Wieczorek" userId="9a96e071-6b8f-4b97-a20d-1ca3bde3478f" providerId="ADAL" clId="{10FF3FFE-0D57-4A80-98F4-DCE742044218}" dt="2022-10-06T19:29:23.115" v="8392" actId="21"/>
          <ac:picMkLst>
            <pc:docMk/>
            <pc:sldMk cId="3197657676" sldId="263"/>
            <ac:picMk id="6" creationId="{5D2A1EF3-A0CA-EEC9-59D6-8B6F091E2777}"/>
          </ac:picMkLst>
        </pc:picChg>
      </pc:sldChg>
      <pc:sldChg chg="modNotesTx">
        <pc:chgData name="Danielle Wieczorek" userId="9a96e071-6b8f-4b97-a20d-1ca3bde3478f" providerId="ADAL" clId="{10FF3FFE-0D57-4A80-98F4-DCE742044218}" dt="2022-10-05T16:27:21.442" v="1456" actId="20577"/>
        <pc:sldMkLst>
          <pc:docMk/>
          <pc:sldMk cId="2277934136" sldId="264"/>
        </pc:sldMkLst>
      </pc:sldChg>
      <pc:sldChg chg="modSp new mod modNotesTx">
        <pc:chgData name="Danielle Wieczorek" userId="9a96e071-6b8f-4b97-a20d-1ca3bde3478f" providerId="ADAL" clId="{10FF3FFE-0D57-4A80-98F4-DCE742044218}" dt="2022-10-06T18:32:31.844" v="7992" actId="27636"/>
        <pc:sldMkLst>
          <pc:docMk/>
          <pc:sldMk cId="4046573133" sldId="265"/>
        </pc:sldMkLst>
        <pc:spChg chg="mod">
          <ac:chgData name="Danielle Wieczorek" userId="9a96e071-6b8f-4b97-a20d-1ca3bde3478f" providerId="ADAL" clId="{10FF3FFE-0D57-4A80-98F4-DCE742044218}" dt="2022-09-29T17:57:36.160" v="11" actId="20577"/>
          <ac:spMkLst>
            <pc:docMk/>
            <pc:sldMk cId="4046573133" sldId="265"/>
            <ac:spMk id="2" creationId="{DA464F6C-36A7-0C09-17BF-0857DDF71E20}"/>
          </ac:spMkLst>
        </pc:spChg>
        <pc:spChg chg="mod">
          <ac:chgData name="Danielle Wieczorek" userId="9a96e071-6b8f-4b97-a20d-1ca3bde3478f" providerId="ADAL" clId="{10FF3FFE-0D57-4A80-98F4-DCE742044218}" dt="2022-10-06T18:32:31.844" v="7992" actId="27636"/>
          <ac:spMkLst>
            <pc:docMk/>
            <pc:sldMk cId="4046573133" sldId="265"/>
            <ac:spMk id="3" creationId="{0AA01D40-4264-A6A0-AAFF-E18D28AC643F}"/>
          </ac:spMkLst>
        </pc:spChg>
        <pc:spChg chg="mod">
          <ac:chgData name="Danielle Wieczorek" userId="9a96e071-6b8f-4b97-a20d-1ca3bde3478f" providerId="ADAL" clId="{10FF3FFE-0D57-4A80-98F4-DCE742044218}" dt="2022-09-29T17:58:21.750" v="143" actId="20577"/>
          <ac:spMkLst>
            <pc:docMk/>
            <pc:sldMk cId="4046573133" sldId="265"/>
            <ac:spMk id="4" creationId="{36209F33-BC89-2692-DB28-CCAB6E9D36A5}"/>
          </ac:spMkLst>
        </pc:spChg>
      </pc:sldChg>
      <pc:sldChg chg="modSp new mod modNotesTx">
        <pc:chgData name="Danielle Wieczorek" userId="9a96e071-6b8f-4b97-a20d-1ca3bde3478f" providerId="ADAL" clId="{10FF3FFE-0D57-4A80-98F4-DCE742044218}" dt="2022-10-07T01:18:08.695" v="13498" actId="403"/>
        <pc:sldMkLst>
          <pc:docMk/>
          <pc:sldMk cId="1445586164" sldId="266"/>
        </pc:sldMkLst>
        <pc:spChg chg="mod">
          <ac:chgData name="Danielle Wieczorek" userId="9a96e071-6b8f-4b97-a20d-1ca3bde3478f" providerId="ADAL" clId="{10FF3FFE-0D57-4A80-98F4-DCE742044218}" dt="2022-10-05T16:39:42.543" v="1906" actId="20577"/>
          <ac:spMkLst>
            <pc:docMk/>
            <pc:sldMk cId="1445586164" sldId="266"/>
            <ac:spMk id="2" creationId="{1E2A52A8-ED16-21B2-6C1C-3C6D276D0CAF}"/>
          </ac:spMkLst>
        </pc:spChg>
        <pc:spChg chg="mod">
          <ac:chgData name="Danielle Wieczorek" userId="9a96e071-6b8f-4b97-a20d-1ca3bde3478f" providerId="ADAL" clId="{10FF3FFE-0D57-4A80-98F4-DCE742044218}" dt="2022-10-06T18:32:31.916" v="7993" actId="27636"/>
          <ac:spMkLst>
            <pc:docMk/>
            <pc:sldMk cId="1445586164" sldId="266"/>
            <ac:spMk id="3" creationId="{009E8252-C865-1533-C487-987C513C833E}"/>
          </ac:spMkLst>
        </pc:spChg>
        <pc:spChg chg="mod">
          <ac:chgData name="Danielle Wieczorek" userId="9a96e071-6b8f-4b97-a20d-1ca3bde3478f" providerId="ADAL" clId="{10FF3FFE-0D57-4A80-98F4-DCE742044218}" dt="2022-10-07T01:18:08.695" v="13498" actId="403"/>
          <ac:spMkLst>
            <pc:docMk/>
            <pc:sldMk cId="1445586164" sldId="266"/>
            <ac:spMk id="4" creationId="{1B6CD973-5D8B-9480-5BBD-151404C8955A}"/>
          </ac:spMkLst>
        </pc:spChg>
      </pc:sldChg>
      <pc:sldChg chg="modSp new mod modNotesTx">
        <pc:chgData name="Danielle Wieczorek" userId="9a96e071-6b8f-4b97-a20d-1ca3bde3478f" providerId="ADAL" clId="{10FF3FFE-0D57-4A80-98F4-DCE742044218}" dt="2022-10-07T01:20:34.146" v="13956" actId="20577"/>
        <pc:sldMkLst>
          <pc:docMk/>
          <pc:sldMk cId="4122783158" sldId="267"/>
        </pc:sldMkLst>
        <pc:spChg chg="mod">
          <ac:chgData name="Danielle Wieczorek" userId="9a96e071-6b8f-4b97-a20d-1ca3bde3478f" providerId="ADAL" clId="{10FF3FFE-0D57-4A80-98F4-DCE742044218}" dt="2022-10-05T17:08:49.983" v="2523" actId="5793"/>
          <ac:spMkLst>
            <pc:docMk/>
            <pc:sldMk cId="4122783158" sldId="267"/>
            <ac:spMk id="2" creationId="{5548B406-87DB-17B6-830C-9CC3C1AE3082}"/>
          </ac:spMkLst>
        </pc:spChg>
        <pc:spChg chg="mod">
          <ac:chgData name="Danielle Wieczorek" userId="9a96e071-6b8f-4b97-a20d-1ca3bde3478f" providerId="ADAL" clId="{10FF3FFE-0D57-4A80-98F4-DCE742044218}" dt="2022-10-06T18:32:31.952" v="7994" actId="27636"/>
          <ac:spMkLst>
            <pc:docMk/>
            <pc:sldMk cId="4122783158" sldId="267"/>
            <ac:spMk id="3" creationId="{7C6E4187-B4F7-17EB-2A9F-948B1D25366F}"/>
          </ac:spMkLst>
        </pc:spChg>
        <pc:spChg chg="mod">
          <ac:chgData name="Danielle Wieczorek" userId="9a96e071-6b8f-4b97-a20d-1ca3bde3478f" providerId="ADAL" clId="{10FF3FFE-0D57-4A80-98F4-DCE742044218}" dt="2022-10-07T01:17:22.289" v="13474" actId="27636"/>
          <ac:spMkLst>
            <pc:docMk/>
            <pc:sldMk cId="4122783158" sldId="267"/>
            <ac:spMk id="4" creationId="{C6D1C62C-65A5-CE7C-D17F-B0BBE80A0CDD}"/>
          </ac:spMkLst>
        </pc:spChg>
      </pc:sldChg>
      <pc:sldChg chg="addSp delSp modSp new mod modNotesTx">
        <pc:chgData name="Danielle Wieczorek" userId="9a96e071-6b8f-4b97-a20d-1ca3bde3478f" providerId="ADAL" clId="{10FF3FFE-0D57-4A80-98F4-DCE742044218}" dt="2022-10-07T01:04:01.354" v="11299" actId="20577"/>
        <pc:sldMkLst>
          <pc:docMk/>
          <pc:sldMk cId="3223005105" sldId="268"/>
        </pc:sldMkLst>
        <pc:spChg chg="mod">
          <ac:chgData name="Danielle Wieczorek" userId="9a96e071-6b8f-4b97-a20d-1ca3bde3478f" providerId="ADAL" clId="{10FF3FFE-0D57-4A80-98F4-DCE742044218}" dt="2022-10-05T17:16:39.787" v="3054" actId="20577"/>
          <ac:spMkLst>
            <pc:docMk/>
            <pc:sldMk cId="3223005105" sldId="268"/>
            <ac:spMk id="2" creationId="{77BEAAFB-411F-63ED-CC1E-41508C4C0737}"/>
          </ac:spMkLst>
        </pc:spChg>
        <pc:spChg chg="mod">
          <ac:chgData name="Danielle Wieczorek" userId="9a96e071-6b8f-4b97-a20d-1ca3bde3478f" providerId="ADAL" clId="{10FF3FFE-0D57-4A80-98F4-DCE742044218}" dt="2022-10-05T19:09:26.052" v="3587" actId="20577"/>
          <ac:spMkLst>
            <pc:docMk/>
            <pc:sldMk cId="3223005105" sldId="268"/>
            <ac:spMk id="3" creationId="{09FB5F7D-1014-6D5D-FC1D-A6608225DB0C}"/>
          </ac:spMkLst>
        </pc:spChg>
        <pc:spChg chg="del">
          <ac:chgData name="Danielle Wieczorek" userId="9a96e071-6b8f-4b97-a20d-1ca3bde3478f" providerId="ADAL" clId="{10FF3FFE-0D57-4A80-98F4-DCE742044218}" dt="2022-10-05T17:26:47.014" v="3206" actId="478"/>
          <ac:spMkLst>
            <pc:docMk/>
            <pc:sldMk cId="3223005105" sldId="268"/>
            <ac:spMk id="4" creationId="{B60A1204-23CD-EA01-1858-21D009CA61AF}"/>
          </ac:spMkLst>
        </pc:spChg>
        <pc:spChg chg="mod">
          <ac:chgData name="Danielle Wieczorek" userId="9a96e071-6b8f-4b97-a20d-1ca3bde3478f" providerId="ADAL" clId="{10FF3FFE-0D57-4A80-98F4-DCE742044218}" dt="2022-10-06T18:32:31.969" v="7995" actId="27636"/>
          <ac:spMkLst>
            <pc:docMk/>
            <pc:sldMk cId="3223005105" sldId="268"/>
            <ac:spMk id="5" creationId="{9E18C75B-E5F6-49E2-ED2B-869BC6421370}"/>
          </ac:spMkLst>
        </pc:spChg>
        <pc:graphicFrameChg chg="add del mod">
          <ac:chgData name="Danielle Wieczorek" userId="9a96e071-6b8f-4b97-a20d-1ca3bde3478f" providerId="ADAL" clId="{10FF3FFE-0D57-4A80-98F4-DCE742044218}" dt="2022-10-05T17:26:19.024" v="3205" actId="478"/>
          <ac:graphicFrameMkLst>
            <pc:docMk/>
            <pc:sldMk cId="3223005105" sldId="268"/>
            <ac:graphicFrameMk id="6" creationId="{245764F9-BF05-6A5A-31F4-BE45A08A6917}"/>
          </ac:graphicFrameMkLst>
        </pc:graphicFrameChg>
      </pc:sldChg>
      <pc:sldChg chg="modSp new mod modNotesTx">
        <pc:chgData name="Danielle Wieczorek" userId="9a96e071-6b8f-4b97-a20d-1ca3bde3478f" providerId="ADAL" clId="{10FF3FFE-0D57-4A80-98F4-DCE742044218}" dt="2022-10-06T18:32:31.995" v="7997" actId="27636"/>
        <pc:sldMkLst>
          <pc:docMk/>
          <pc:sldMk cId="2659064953" sldId="269"/>
        </pc:sldMkLst>
        <pc:spChg chg="mod">
          <ac:chgData name="Danielle Wieczorek" userId="9a96e071-6b8f-4b97-a20d-1ca3bde3478f" providerId="ADAL" clId="{10FF3FFE-0D57-4A80-98F4-DCE742044218}" dt="2022-10-05T19:09:51.451" v="3602" actId="20577"/>
          <ac:spMkLst>
            <pc:docMk/>
            <pc:sldMk cId="2659064953" sldId="269"/>
            <ac:spMk id="2" creationId="{1E8F05D3-FE9C-F1DE-7029-842D548EBDBB}"/>
          </ac:spMkLst>
        </pc:spChg>
        <pc:spChg chg="mod">
          <ac:chgData name="Danielle Wieczorek" userId="9a96e071-6b8f-4b97-a20d-1ca3bde3478f" providerId="ADAL" clId="{10FF3FFE-0D57-4A80-98F4-DCE742044218}" dt="2022-10-06T18:32:31.995" v="7997" actId="27636"/>
          <ac:spMkLst>
            <pc:docMk/>
            <pc:sldMk cId="2659064953" sldId="269"/>
            <ac:spMk id="3" creationId="{47865E18-89DC-D240-1A09-52FF98A719FF}"/>
          </ac:spMkLst>
        </pc:spChg>
        <pc:spChg chg="mod">
          <ac:chgData name="Danielle Wieczorek" userId="9a96e071-6b8f-4b97-a20d-1ca3bde3478f" providerId="ADAL" clId="{10FF3FFE-0D57-4A80-98F4-DCE742044218}" dt="2022-10-05T19:22:36.587" v="4195" actId="20577"/>
          <ac:spMkLst>
            <pc:docMk/>
            <pc:sldMk cId="2659064953" sldId="269"/>
            <ac:spMk id="4" creationId="{931F1724-9386-2772-305F-45D8413A819B}"/>
          </ac:spMkLst>
        </pc:spChg>
      </pc:sldChg>
      <pc:sldChg chg="modSp new mod modNotesTx">
        <pc:chgData name="Danielle Wieczorek" userId="9a96e071-6b8f-4b97-a20d-1ca3bde3478f" providerId="ADAL" clId="{10FF3FFE-0D57-4A80-98F4-DCE742044218}" dt="2022-10-07T01:24:34.389" v="14808" actId="20577"/>
        <pc:sldMkLst>
          <pc:docMk/>
          <pc:sldMk cId="3974823869" sldId="270"/>
        </pc:sldMkLst>
        <pc:spChg chg="mod">
          <ac:chgData name="Danielle Wieczorek" userId="9a96e071-6b8f-4b97-a20d-1ca3bde3478f" providerId="ADAL" clId="{10FF3FFE-0D57-4A80-98F4-DCE742044218}" dt="2022-10-05T19:32:33.513" v="5042" actId="20577"/>
          <ac:spMkLst>
            <pc:docMk/>
            <pc:sldMk cId="3974823869" sldId="270"/>
            <ac:spMk id="2" creationId="{ADA52FC2-F79D-88B5-FC31-6914AE10FF7A}"/>
          </ac:spMkLst>
        </pc:spChg>
        <pc:spChg chg="mod">
          <ac:chgData name="Danielle Wieczorek" userId="9a96e071-6b8f-4b97-a20d-1ca3bde3478f" providerId="ADAL" clId="{10FF3FFE-0D57-4A80-98F4-DCE742044218}" dt="2022-10-06T18:32:32.011" v="7998" actId="27636"/>
          <ac:spMkLst>
            <pc:docMk/>
            <pc:sldMk cId="3974823869" sldId="270"/>
            <ac:spMk id="3" creationId="{B21F2620-5260-6D42-0E9D-E44E4DE995A9}"/>
          </ac:spMkLst>
        </pc:spChg>
        <pc:spChg chg="mod">
          <ac:chgData name="Danielle Wieczorek" userId="9a96e071-6b8f-4b97-a20d-1ca3bde3478f" providerId="ADAL" clId="{10FF3FFE-0D57-4A80-98F4-DCE742044218}" dt="2022-10-06T13:55:12.476" v="7426" actId="20577"/>
          <ac:spMkLst>
            <pc:docMk/>
            <pc:sldMk cId="3974823869" sldId="270"/>
            <ac:spMk id="4" creationId="{F849189B-2DF1-7252-BFDF-3233D1F19B04}"/>
          </ac:spMkLst>
        </pc:spChg>
      </pc:sldChg>
      <pc:sldChg chg="modSp new del mod">
        <pc:chgData name="Danielle Wieczorek" userId="9a96e071-6b8f-4b97-a20d-1ca3bde3478f" providerId="ADAL" clId="{10FF3FFE-0D57-4A80-98F4-DCE742044218}" dt="2022-10-05T19:33:21.634" v="5071" actId="47"/>
        <pc:sldMkLst>
          <pc:docMk/>
          <pc:sldMk cId="537639112" sldId="271"/>
        </pc:sldMkLst>
        <pc:spChg chg="mod">
          <ac:chgData name="Danielle Wieczorek" userId="9a96e071-6b8f-4b97-a20d-1ca3bde3478f" providerId="ADAL" clId="{10FF3FFE-0D57-4A80-98F4-DCE742044218}" dt="2022-10-05T19:33:10.941" v="5070" actId="20577"/>
          <ac:spMkLst>
            <pc:docMk/>
            <pc:sldMk cId="537639112" sldId="271"/>
            <ac:spMk id="2" creationId="{43CFDA7F-B5CB-151E-BF87-51E1EADA994B}"/>
          </ac:spMkLst>
        </pc:spChg>
      </pc:sldChg>
      <pc:sldChg chg="modSp new mod modNotesTx">
        <pc:chgData name="Danielle Wieczorek" userId="9a96e071-6b8f-4b97-a20d-1ca3bde3478f" providerId="ADAL" clId="{10FF3FFE-0D57-4A80-98F4-DCE742044218}" dt="2022-10-07T01:21:24.060" v="14097"/>
        <pc:sldMkLst>
          <pc:docMk/>
          <pc:sldMk cId="2873222421" sldId="271"/>
        </pc:sldMkLst>
        <pc:spChg chg="mod">
          <ac:chgData name="Danielle Wieczorek" userId="9a96e071-6b8f-4b97-a20d-1ca3bde3478f" providerId="ADAL" clId="{10FF3FFE-0D57-4A80-98F4-DCE742044218}" dt="2022-10-05T19:33:31.467" v="5082" actId="20577"/>
          <ac:spMkLst>
            <pc:docMk/>
            <pc:sldMk cId="2873222421" sldId="271"/>
            <ac:spMk id="2" creationId="{FE86EFAD-A05F-DD47-124A-50AF9C29D24A}"/>
          </ac:spMkLst>
        </pc:spChg>
        <pc:spChg chg="mod">
          <ac:chgData name="Danielle Wieczorek" userId="9a96e071-6b8f-4b97-a20d-1ca3bde3478f" providerId="ADAL" clId="{10FF3FFE-0D57-4A80-98F4-DCE742044218}" dt="2022-10-06T18:32:31.983" v="7996" actId="27636"/>
          <ac:spMkLst>
            <pc:docMk/>
            <pc:sldMk cId="2873222421" sldId="271"/>
            <ac:spMk id="3" creationId="{99ED0AAE-7FAF-77E6-22E5-CC7C6E664C8D}"/>
          </ac:spMkLst>
        </pc:spChg>
        <pc:spChg chg="mod">
          <ac:chgData name="Danielle Wieczorek" userId="9a96e071-6b8f-4b97-a20d-1ca3bde3478f" providerId="ADAL" clId="{10FF3FFE-0D57-4A80-98F4-DCE742044218}" dt="2022-10-07T01:21:16.198" v="14095" actId="20577"/>
          <ac:spMkLst>
            <pc:docMk/>
            <pc:sldMk cId="2873222421" sldId="271"/>
            <ac:spMk id="4" creationId="{31A5D7E1-969F-2112-536A-0FBB9F653905}"/>
          </ac:spMkLst>
        </pc:spChg>
      </pc:sldChg>
      <pc:sldChg chg="modSp new del mod">
        <pc:chgData name="Danielle Wieczorek" userId="9a96e071-6b8f-4b97-a20d-1ca3bde3478f" providerId="ADAL" clId="{10FF3FFE-0D57-4A80-98F4-DCE742044218}" dt="2022-10-05T20:10:58.208" v="6531" actId="47"/>
        <pc:sldMkLst>
          <pc:docMk/>
          <pc:sldMk cId="4029895271" sldId="272"/>
        </pc:sldMkLst>
        <pc:spChg chg="mod">
          <ac:chgData name="Danielle Wieczorek" userId="9a96e071-6b8f-4b97-a20d-1ca3bde3478f" providerId="ADAL" clId="{10FF3FFE-0D57-4A80-98F4-DCE742044218}" dt="2022-10-05T20:10:44.787" v="6528" actId="20577"/>
          <ac:spMkLst>
            <pc:docMk/>
            <pc:sldMk cId="4029895271" sldId="272"/>
            <ac:spMk id="2" creationId="{9C676EDF-FA61-C9A8-1D54-F04AEF243E94}"/>
          </ac:spMkLst>
        </pc:spChg>
      </pc:sldChg>
      <pc:sldChg chg="modSp new mod modNotesTx">
        <pc:chgData name="Danielle Wieczorek" userId="9a96e071-6b8f-4b97-a20d-1ca3bde3478f" providerId="ADAL" clId="{10FF3FFE-0D57-4A80-98F4-DCE742044218}" dt="2022-10-07T01:24:41.887" v="14809" actId="313"/>
        <pc:sldMkLst>
          <pc:docMk/>
          <pc:sldMk cId="1092130967" sldId="273"/>
        </pc:sldMkLst>
        <pc:spChg chg="mod">
          <ac:chgData name="Danielle Wieczorek" userId="9a96e071-6b8f-4b97-a20d-1ca3bde3478f" providerId="ADAL" clId="{10FF3FFE-0D57-4A80-98F4-DCE742044218}" dt="2022-10-05T20:10:56.513" v="6530"/>
          <ac:spMkLst>
            <pc:docMk/>
            <pc:sldMk cId="1092130967" sldId="273"/>
            <ac:spMk id="2" creationId="{5C6664F1-81A9-D307-1D14-EA8546C9FD43}"/>
          </ac:spMkLst>
        </pc:spChg>
        <pc:spChg chg="mod">
          <ac:chgData name="Danielle Wieczorek" userId="9a96e071-6b8f-4b97-a20d-1ca3bde3478f" providerId="ADAL" clId="{10FF3FFE-0D57-4A80-98F4-DCE742044218}" dt="2022-10-06T18:32:32.050" v="7999" actId="27636"/>
          <ac:spMkLst>
            <pc:docMk/>
            <pc:sldMk cId="1092130967" sldId="273"/>
            <ac:spMk id="3" creationId="{6482AC26-7B48-98C8-DE96-30861AD71305}"/>
          </ac:spMkLst>
        </pc:spChg>
        <pc:spChg chg="mod">
          <ac:chgData name="Danielle Wieczorek" userId="9a96e071-6b8f-4b97-a20d-1ca3bde3478f" providerId="ADAL" clId="{10FF3FFE-0D57-4A80-98F4-DCE742044218}" dt="2022-10-07T01:24:41.887" v="14809" actId="313"/>
          <ac:spMkLst>
            <pc:docMk/>
            <pc:sldMk cId="1092130967" sldId="273"/>
            <ac:spMk id="4" creationId="{00DD7D34-F7DE-3350-15FA-BD0776F90DFC}"/>
          </ac:spMkLst>
        </pc:spChg>
      </pc:sldChg>
      <pc:sldChg chg="addSp modSp add mod">
        <pc:chgData name="Danielle Wieczorek" userId="9a96e071-6b8f-4b97-a20d-1ca3bde3478f" providerId="ADAL" clId="{10FF3FFE-0D57-4A80-98F4-DCE742044218}" dt="2022-10-06T19:24:58.488" v="8167" actId="1076"/>
        <pc:sldMkLst>
          <pc:docMk/>
          <pc:sldMk cId="3779336364" sldId="274"/>
        </pc:sldMkLst>
        <pc:spChg chg="add mod">
          <ac:chgData name="Danielle Wieczorek" userId="9a96e071-6b8f-4b97-a20d-1ca3bde3478f" providerId="ADAL" clId="{10FF3FFE-0D57-4A80-98F4-DCE742044218}" dt="2022-10-06T19:24:58.488" v="8167" actId="1076"/>
          <ac:spMkLst>
            <pc:docMk/>
            <pc:sldMk cId="3779336364" sldId="274"/>
            <ac:spMk id="2" creationId="{DA0D9357-C706-E8B9-52E2-7CC233801840}"/>
          </ac:spMkLst>
        </pc:spChg>
        <pc:spChg chg="mod">
          <ac:chgData name="Danielle Wieczorek" userId="9a96e071-6b8f-4b97-a20d-1ca3bde3478f" providerId="ADAL" clId="{10FF3FFE-0D57-4A80-98F4-DCE742044218}" dt="2022-10-06T19:24:58.488" v="8167" actId="1076"/>
          <ac:spMkLst>
            <pc:docMk/>
            <pc:sldMk cId="3779336364" sldId="274"/>
            <ac:spMk id="7" creationId="{EFB7CC2A-72D3-489F-9098-A59A35A06F74}"/>
          </ac:spMkLst>
        </pc:spChg>
        <pc:spChg chg="mod">
          <ac:chgData name="Danielle Wieczorek" userId="9a96e071-6b8f-4b97-a20d-1ca3bde3478f" providerId="ADAL" clId="{10FF3FFE-0D57-4A80-98F4-DCE742044218}" dt="2022-10-06T19:24:58.488" v="8167" actId="1076"/>
          <ac:spMkLst>
            <pc:docMk/>
            <pc:sldMk cId="3779336364" sldId="274"/>
            <ac:spMk id="11" creationId="{C579D539-F633-4373-B789-1025D92CDBAE}"/>
          </ac:spMkLst>
        </pc:spChg>
        <pc:spChg chg="mod">
          <ac:chgData name="Danielle Wieczorek" userId="9a96e071-6b8f-4b97-a20d-1ca3bde3478f" providerId="ADAL" clId="{10FF3FFE-0D57-4A80-98F4-DCE742044218}" dt="2022-10-06T19:23:02.432" v="8141" actId="1076"/>
          <ac:spMkLst>
            <pc:docMk/>
            <pc:sldMk cId="3779336364" sldId="274"/>
            <ac:spMk id="16" creationId="{2A02750A-63B0-44C5-958D-0DEDDF404DB4}"/>
          </ac:spMkLst>
        </pc:spChg>
        <pc:picChg chg="add mod modCrop">
          <ac:chgData name="Danielle Wieczorek" userId="9a96e071-6b8f-4b97-a20d-1ca3bde3478f" providerId="ADAL" clId="{10FF3FFE-0D57-4A80-98F4-DCE742044218}" dt="2022-10-06T19:24:58.488" v="8167" actId="1076"/>
          <ac:picMkLst>
            <pc:docMk/>
            <pc:sldMk cId="3779336364" sldId="274"/>
            <ac:picMk id="3" creationId="{2C39A893-2395-7498-8CEF-1B63992854DE}"/>
          </ac:picMkLst>
        </pc:picChg>
        <pc:picChg chg="mod">
          <ac:chgData name="Danielle Wieczorek" userId="9a96e071-6b8f-4b97-a20d-1ca3bde3478f" providerId="ADAL" clId="{10FF3FFE-0D57-4A80-98F4-DCE742044218}" dt="2022-10-06T19:24:58.488" v="8167" actId="1076"/>
          <ac:picMkLst>
            <pc:docMk/>
            <pc:sldMk cId="3779336364" sldId="274"/>
            <ac:picMk id="9" creationId="{C180E081-A6AA-4EE4-9BAB-77E8A48834B3}"/>
          </ac:picMkLst>
        </pc:picChg>
        <pc:picChg chg="mod">
          <ac:chgData name="Danielle Wieczorek" userId="9a96e071-6b8f-4b97-a20d-1ca3bde3478f" providerId="ADAL" clId="{10FF3FFE-0D57-4A80-98F4-DCE742044218}" dt="2022-10-06T19:24:58.488" v="8167" actId="1076"/>
          <ac:picMkLst>
            <pc:docMk/>
            <pc:sldMk cId="3779336364" sldId="274"/>
            <ac:picMk id="13" creationId="{B98CE2F2-2EE5-DC51-F69D-7258FE3530FA}"/>
          </ac:picMkLst>
        </pc:picChg>
      </pc:sldChg>
      <pc:sldChg chg="modSp add del mod">
        <pc:chgData name="Danielle Wieczorek" userId="9a96e071-6b8f-4b97-a20d-1ca3bde3478f" providerId="ADAL" clId="{10FF3FFE-0D57-4A80-98F4-DCE742044218}" dt="2022-10-06T19:25:04.757" v="8168" actId="47"/>
        <pc:sldMkLst>
          <pc:docMk/>
          <pc:sldMk cId="523906559" sldId="275"/>
        </pc:sldMkLst>
        <pc:spChg chg="mod">
          <ac:chgData name="Danielle Wieczorek" userId="9a96e071-6b8f-4b97-a20d-1ca3bde3478f" providerId="ADAL" clId="{10FF3FFE-0D57-4A80-98F4-DCE742044218}" dt="2022-10-06T19:23:07.418" v="8142" actId="1076"/>
          <ac:spMkLst>
            <pc:docMk/>
            <pc:sldMk cId="523906559" sldId="275"/>
            <ac:spMk id="16" creationId="{2A02750A-63B0-44C5-958D-0DEDDF404DB4}"/>
          </ac:spMkLst>
        </pc:spChg>
      </pc:sldChg>
      <pc:sldChg chg="modSp add mod modNotesTx">
        <pc:chgData name="Danielle Wieczorek" userId="9a96e071-6b8f-4b97-a20d-1ca3bde3478f" providerId="ADAL" clId="{10FF3FFE-0D57-4A80-98F4-DCE742044218}" dt="2022-10-07T01:04:13.882" v="11301" actId="20577"/>
        <pc:sldMkLst>
          <pc:docMk/>
          <pc:sldMk cId="1765859935" sldId="276"/>
        </pc:sldMkLst>
        <pc:spChg chg="mod">
          <ac:chgData name="Danielle Wieczorek" userId="9a96e071-6b8f-4b97-a20d-1ca3bde3478f" providerId="ADAL" clId="{10FF3FFE-0D57-4A80-98F4-DCE742044218}" dt="2022-10-06T19:26:05.090" v="8171" actId="1076"/>
          <ac:spMkLst>
            <pc:docMk/>
            <pc:sldMk cId="1765859935" sldId="276"/>
            <ac:spMk id="2" creationId="{F3FFD2C9-7748-4721-B8F7-CCB4D89523FE}"/>
          </ac:spMkLst>
        </pc:spChg>
        <pc:spChg chg="mod">
          <ac:chgData name="Danielle Wieczorek" userId="9a96e071-6b8f-4b97-a20d-1ca3bde3478f" providerId="ADAL" clId="{10FF3FFE-0D57-4A80-98F4-DCE742044218}" dt="2022-10-06T19:26:14.920" v="8173" actId="1076"/>
          <ac:spMkLst>
            <pc:docMk/>
            <pc:sldMk cId="1765859935" sldId="276"/>
            <ac:spMk id="3" creationId="{8683D80B-4675-452B-AD53-E689716C145F}"/>
          </ac:spMkLst>
        </pc:spChg>
        <pc:spChg chg="mod">
          <ac:chgData name="Danielle Wieczorek" userId="9a96e071-6b8f-4b97-a20d-1ca3bde3478f" providerId="ADAL" clId="{10FF3FFE-0D57-4A80-98F4-DCE742044218}" dt="2022-10-06T19:23:12.525" v="8143" actId="1076"/>
          <ac:spMkLst>
            <pc:docMk/>
            <pc:sldMk cId="1765859935" sldId="276"/>
            <ac:spMk id="5" creationId="{3F519015-51B4-4884-9133-0462FB1214AA}"/>
          </ac:spMkLst>
        </pc:spChg>
      </pc:sldChg>
      <pc:sldChg chg="add modNotesTx">
        <pc:chgData name="Danielle Wieczorek" userId="9a96e071-6b8f-4b97-a20d-1ca3bde3478f" providerId="ADAL" clId="{10FF3FFE-0D57-4A80-98F4-DCE742044218}" dt="2022-10-07T01:04:09.629" v="11300" actId="20577"/>
        <pc:sldMkLst>
          <pc:docMk/>
          <pc:sldMk cId="249160239" sldId="277"/>
        </pc:sldMkLst>
      </pc:sldChg>
      <pc:sldChg chg="modSp new mod">
        <pc:chgData name="Danielle Wieczorek" userId="9a96e071-6b8f-4b97-a20d-1ca3bde3478f" providerId="ADAL" clId="{10FF3FFE-0D57-4A80-98F4-DCE742044218}" dt="2022-10-07T01:04:28.056" v="11307" actId="20577"/>
        <pc:sldMkLst>
          <pc:docMk/>
          <pc:sldMk cId="1676823816" sldId="278"/>
        </pc:sldMkLst>
        <pc:spChg chg="mod">
          <ac:chgData name="Danielle Wieczorek" userId="9a96e071-6b8f-4b97-a20d-1ca3bde3478f" providerId="ADAL" clId="{10FF3FFE-0D57-4A80-98F4-DCE742044218}" dt="2022-10-07T01:04:28.056" v="11307" actId="20577"/>
          <ac:spMkLst>
            <pc:docMk/>
            <pc:sldMk cId="1676823816" sldId="278"/>
            <ac:spMk id="2" creationId="{F7B6E5D8-40B7-3BC5-A964-E283170FD581}"/>
          </ac:spMkLst>
        </pc:spChg>
        <pc:spChg chg="mod">
          <ac:chgData name="Danielle Wieczorek" userId="9a96e071-6b8f-4b97-a20d-1ca3bde3478f" providerId="ADAL" clId="{10FF3FFE-0D57-4A80-98F4-DCE742044218}" dt="2022-10-06T19:29:42.646" v="8415" actId="27636"/>
          <ac:spMkLst>
            <pc:docMk/>
            <pc:sldMk cId="1676823816" sldId="278"/>
            <ac:spMk id="3" creationId="{B524F0F2-C8BF-C012-7B5E-F54617417712}"/>
          </ac:spMkLst>
        </pc:spChg>
        <pc:spChg chg="mod">
          <ac:chgData name="Danielle Wieczorek" userId="9a96e071-6b8f-4b97-a20d-1ca3bde3478f" providerId="ADAL" clId="{10FF3FFE-0D57-4A80-98F4-DCE742044218}" dt="2022-10-06T19:31:21.287" v="8572" actId="20577"/>
          <ac:spMkLst>
            <pc:docMk/>
            <pc:sldMk cId="1676823816" sldId="278"/>
            <ac:spMk id="4" creationId="{82D9B311-947F-A399-33E9-FFDDF0774204}"/>
          </ac:spMkLst>
        </pc:spChg>
      </pc:sldChg>
      <pc:sldChg chg="addSp delSp modSp new mod modNotesTx">
        <pc:chgData name="Danielle Wieczorek" userId="9a96e071-6b8f-4b97-a20d-1ca3bde3478f" providerId="ADAL" clId="{10FF3FFE-0D57-4A80-98F4-DCE742044218}" dt="2022-10-06T19:45:39.092" v="9100" actId="1076"/>
        <pc:sldMkLst>
          <pc:docMk/>
          <pc:sldMk cId="1668352282" sldId="279"/>
        </pc:sldMkLst>
        <pc:spChg chg="mod">
          <ac:chgData name="Danielle Wieczorek" userId="9a96e071-6b8f-4b97-a20d-1ca3bde3478f" providerId="ADAL" clId="{10FF3FFE-0D57-4A80-98F4-DCE742044218}" dt="2022-10-06T19:44:11.585" v="8910" actId="20577"/>
          <ac:spMkLst>
            <pc:docMk/>
            <pc:sldMk cId="1668352282" sldId="279"/>
            <ac:spMk id="2" creationId="{7D4C7FFB-5726-F52C-05BA-9E1C03D0CC15}"/>
          </ac:spMkLst>
        </pc:spChg>
        <pc:spChg chg="mod">
          <ac:chgData name="Danielle Wieczorek" userId="9a96e071-6b8f-4b97-a20d-1ca3bde3478f" providerId="ADAL" clId="{10FF3FFE-0D57-4A80-98F4-DCE742044218}" dt="2022-10-06T19:36:26.930" v="8817" actId="27636"/>
          <ac:spMkLst>
            <pc:docMk/>
            <pc:sldMk cId="1668352282" sldId="279"/>
            <ac:spMk id="3" creationId="{CADD12DE-D914-E6B5-1BBC-18D58F6DB461}"/>
          </ac:spMkLst>
        </pc:spChg>
        <pc:spChg chg="del">
          <ac:chgData name="Danielle Wieczorek" userId="9a96e071-6b8f-4b97-a20d-1ca3bde3478f" providerId="ADAL" clId="{10FF3FFE-0D57-4A80-98F4-DCE742044218}" dt="2022-10-06T19:36:26.654" v="8816"/>
          <ac:spMkLst>
            <pc:docMk/>
            <pc:sldMk cId="1668352282" sldId="279"/>
            <ac:spMk id="4" creationId="{831F65AB-99B2-FCE5-9C6C-4BFD79ECF067}"/>
          </ac:spMkLst>
        </pc:spChg>
        <pc:graphicFrameChg chg="add del mod">
          <ac:chgData name="Danielle Wieczorek" userId="9a96e071-6b8f-4b97-a20d-1ca3bde3478f" providerId="ADAL" clId="{10FF3FFE-0D57-4A80-98F4-DCE742044218}" dt="2022-10-06T19:40:52.508" v="8850" actId="478"/>
          <ac:graphicFrameMkLst>
            <pc:docMk/>
            <pc:sldMk cId="1668352282" sldId="279"/>
            <ac:graphicFrameMk id="11" creationId="{43988DD0-293D-F702-C7DF-31B7E470C186}"/>
          </ac:graphicFrameMkLst>
        </pc:graphicFrameChg>
        <pc:picChg chg="add mod ord">
          <ac:chgData name="Danielle Wieczorek" userId="9a96e071-6b8f-4b97-a20d-1ca3bde3478f" providerId="ADAL" clId="{10FF3FFE-0D57-4A80-98F4-DCE742044218}" dt="2022-10-06T19:45:18.524" v="9095" actId="1076"/>
          <ac:picMkLst>
            <pc:docMk/>
            <pc:sldMk cId="1668352282" sldId="279"/>
            <ac:picMk id="6" creationId="{385E3402-B08D-ED73-FBD1-F73761ADDD7C}"/>
          </ac:picMkLst>
        </pc:picChg>
        <pc:picChg chg="add mod">
          <ac:chgData name="Danielle Wieczorek" userId="9a96e071-6b8f-4b97-a20d-1ca3bde3478f" providerId="ADAL" clId="{10FF3FFE-0D57-4A80-98F4-DCE742044218}" dt="2022-10-06T19:45:39.092" v="9100" actId="1076"/>
          <ac:picMkLst>
            <pc:docMk/>
            <pc:sldMk cId="1668352282" sldId="279"/>
            <ac:picMk id="8" creationId="{3D8A93E1-7E0B-76B2-0292-0F8C59B8044C}"/>
          </ac:picMkLst>
        </pc:picChg>
        <pc:picChg chg="add mod">
          <ac:chgData name="Danielle Wieczorek" userId="9a96e071-6b8f-4b97-a20d-1ca3bde3478f" providerId="ADAL" clId="{10FF3FFE-0D57-4A80-98F4-DCE742044218}" dt="2022-10-06T19:45:06.176" v="9090" actId="1076"/>
          <ac:picMkLst>
            <pc:docMk/>
            <pc:sldMk cId="1668352282" sldId="279"/>
            <ac:picMk id="10" creationId="{2A2FE697-7421-C027-291F-2BFA040E08BD}"/>
          </ac:picMkLst>
        </pc:picChg>
        <pc:picChg chg="add mod">
          <ac:chgData name="Danielle Wieczorek" userId="9a96e071-6b8f-4b97-a20d-1ca3bde3478f" providerId="ADAL" clId="{10FF3FFE-0D57-4A80-98F4-DCE742044218}" dt="2022-10-06T19:45:29.053" v="9098" actId="688"/>
          <ac:picMkLst>
            <pc:docMk/>
            <pc:sldMk cId="1668352282" sldId="279"/>
            <ac:picMk id="13" creationId="{BE40DA5E-4453-007B-7C70-AC93E9420918}"/>
          </ac:picMkLst>
        </pc:picChg>
        <pc:picChg chg="add mod modCrop">
          <ac:chgData name="Danielle Wieczorek" userId="9a96e071-6b8f-4b97-a20d-1ca3bde3478f" providerId="ADAL" clId="{10FF3FFE-0D57-4A80-98F4-DCE742044218}" dt="2022-10-06T19:45:33.034" v="9099" actId="1076"/>
          <ac:picMkLst>
            <pc:docMk/>
            <pc:sldMk cId="1668352282" sldId="279"/>
            <ac:picMk id="15" creationId="{D683E9FC-7292-8D20-C134-33D3B8F7BEFD}"/>
          </ac:picMkLst>
        </pc:picChg>
      </pc:sldChg>
      <pc:sldChg chg="modSp new mod">
        <pc:chgData name="Danielle Wieczorek" userId="9a96e071-6b8f-4b97-a20d-1ca3bde3478f" providerId="ADAL" clId="{10FF3FFE-0D57-4A80-98F4-DCE742044218}" dt="2022-10-07T01:25:22.201" v="14822" actId="122"/>
        <pc:sldMkLst>
          <pc:docMk/>
          <pc:sldMk cId="1087945234" sldId="280"/>
        </pc:sldMkLst>
        <pc:spChg chg="mod">
          <ac:chgData name="Danielle Wieczorek" userId="9a96e071-6b8f-4b97-a20d-1ca3bde3478f" providerId="ADAL" clId="{10FF3FFE-0D57-4A80-98F4-DCE742044218}" dt="2022-10-07T01:25:22.201" v="14822" actId="122"/>
          <ac:spMkLst>
            <pc:docMk/>
            <pc:sldMk cId="1087945234" sldId="280"/>
            <ac:spMk id="2" creationId="{C6CF6182-E918-956C-75E6-D972AEE1F751}"/>
          </ac:spMkLst>
        </pc:spChg>
      </pc:sldChg>
      <pc:sldChg chg="modSp new del mod modNotesTx">
        <pc:chgData name="Danielle Wieczorek" userId="9a96e071-6b8f-4b97-a20d-1ca3bde3478f" providerId="ADAL" clId="{10FF3FFE-0D57-4A80-98F4-DCE742044218}" dt="2022-10-07T01:26:20.552" v="14862" actId="47"/>
        <pc:sldMkLst>
          <pc:docMk/>
          <pc:sldMk cId="2594861548" sldId="281"/>
        </pc:sldMkLst>
        <pc:spChg chg="mod">
          <ac:chgData name="Danielle Wieczorek" userId="9a96e071-6b8f-4b97-a20d-1ca3bde3478f" providerId="ADAL" clId="{10FF3FFE-0D57-4A80-98F4-DCE742044218}" dt="2022-10-07T01:25:29.690" v="14841" actId="20577"/>
          <ac:spMkLst>
            <pc:docMk/>
            <pc:sldMk cId="2594861548" sldId="281"/>
            <ac:spMk id="2" creationId="{65856C9D-1AAB-7096-B34E-48322DFDF7B6}"/>
          </ac:spMkLst>
        </pc:spChg>
      </pc:sldChg>
      <pc:sldChg chg="new del">
        <pc:chgData name="Danielle Wieczorek" userId="9a96e071-6b8f-4b97-a20d-1ca3bde3478f" providerId="ADAL" clId="{10FF3FFE-0D57-4A80-98F4-DCE742044218}" dt="2022-10-07T01:26:21.467" v="14863" actId="47"/>
        <pc:sldMkLst>
          <pc:docMk/>
          <pc:sldMk cId="4077432758" sldId="282"/>
        </pc:sldMkLst>
      </pc:sldChg>
      <pc:sldChg chg="modSp add del mod">
        <pc:chgData name="Danielle Wieczorek" userId="9a96e071-6b8f-4b97-a20d-1ca3bde3478f" providerId="ADAL" clId="{10FF3FFE-0D57-4A80-98F4-DCE742044218}" dt="2022-10-07T01:26:23.727" v="14864" actId="47"/>
        <pc:sldMkLst>
          <pc:docMk/>
          <pc:sldMk cId="646430946" sldId="283"/>
        </pc:sldMkLst>
        <pc:spChg chg="mod">
          <ac:chgData name="Danielle Wieczorek" userId="9a96e071-6b8f-4b97-a20d-1ca3bde3478f" providerId="ADAL" clId="{10FF3FFE-0D57-4A80-98F4-DCE742044218}" dt="2022-10-07T01:25:45.903" v="14859" actId="27636"/>
          <ac:spMkLst>
            <pc:docMk/>
            <pc:sldMk cId="646430946" sldId="283"/>
            <ac:spMk id="3" creationId="{853FD341-8E47-6507-1117-FCDE52470DAB}"/>
          </ac:spMkLst>
        </pc:spChg>
      </pc:sldChg>
      <pc:sldChg chg="add">
        <pc:chgData name="Danielle Wieczorek" userId="9a96e071-6b8f-4b97-a20d-1ca3bde3478f" providerId="ADAL" clId="{10FF3FFE-0D57-4A80-98F4-DCE742044218}" dt="2022-10-07T01:26:17.591" v="14861"/>
        <pc:sldMkLst>
          <pc:docMk/>
          <pc:sldMk cId="3454278196" sldId="284"/>
        </pc:sldMkLst>
      </pc:sldChg>
      <pc:sldChg chg="modSp new mod modNotesTx">
        <pc:chgData name="Danielle Wieczorek" userId="9a96e071-6b8f-4b97-a20d-1ca3bde3478f" providerId="ADAL" clId="{10FF3FFE-0D57-4A80-98F4-DCE742044218}" dt="2022-10-07T01:26:52.459" v="14901" actId="20577"/>
        <pc:sldMkLst>
          <pc:docMk/>
          <pc:sldMk cId="1311585351" sldId="285"/>
        </pc:sldMkLst>
        <pc:spChg chg="mod">
          <ac:chgData name="Danielle Wieczorek" userId="9a96e071-6b8f-4b97-a20d-1ca3bde3478f" providerId="ADAL" clId="{10FF3FFE-0D57-4A80-98F4-DCE742044218}" dt="2022-10-07T01:26:49.096" v="14886" actId="20577"/>
          <ac:spMkLst>
            <pc:docMk/>
            <pc:sldMk cId="1311585351" sldId="285"/>
            <ac:spMk id="2" creationId="{48FB87ED-D43F-EF75-BD80-EDACE3DADE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83817-DE79-4B62-A561-6E7E4D99478B}" type="datetimeFigureOut">
              <a:rPr lang="en-US" smtClean="0"/>
              <a:t>12/21/2022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EC376-BD47-4482-AADA-0D35803E3980}" type="slidenum">
              <a:rPr lang="en-US" smtClean="0"/>
              <a:t>‹#›</a:t>
            </a:fld>
            <a:endParaRPr lang="en-US"/>
          </a:p>
        </p:txBody>
      </p:sp>
    </p:spTree>
    <p:extLst>
      <p:ext uri="{BB962C8B-B14F-4D97-AF65-F5344CB8AC3E}">
        <p14:creationId xmlns:p14="http://schemas.microsoft.com/office/powerpoint/2010/main" val="42896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p:txBody>
      </p:sp>
      <p:sp>
        <p:nvSpPr>
          <p:cNvPr id="4" name="Slide Number Placeholder 3"/>
          <p:cNvSpPr>
            <a:spLocks noGrp="1"/>
          </p:cNvSpPr>
          <p:nvPr>
            <p:ph type="sldNum" sz="quarter" idx="5"/>
          </p:nvPr>
        </p:nvSpPr>
        <p:spPr/>
        <p:txBody>
          <a:bodyPr/>
          <a:lstStyle/>
          <a:p>
            <a:fld id="{4C5EC376-BD47-4482-AADA-0D35803E3980}" type="slidenum">
              <a:rPr lang="en-US" smtClean="0"/>
              <a:t>1</a:t>
            </a:fld>
            <a:endParaRPr lang="en-US"/>
          </a:p>
        </p:txBody>
      </p:sp>
    </p:spTree>
    <p:extLst>
      <p:ext uri="{BB962C8B-B14F-4D97-AF65-F5344CB8AC3E}">
        <p14:creationId xmlns:p14="http://schemas.microsoft.com/office/powerpoint/2010/main" val="306840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r>
              <a:rPr lang="en-US" dirty="0"/>
              <a:t>First, let’s cover some of the responsibilities the Unit has before launching a full campaign to recruit volunteers.</a:t>
            </a:r>
          </a:p>
          <a:p>
            <a:endParaRPr lang="en-US" dirty="0"/>
          </a:p>
          <a:p>
            <a:r>
              <a:rPr lang="en-US" dirty="0"/>
              <a:t>Raise your hand if you’ve ever been asked to do something by a friend or colleague and agreed to help before you truly understood the scope of the work or task at hand. Thank you. Likely, many, if not all of you agreed to lend a hand at some point in time and were offered little to no context on how they wanted to be helped, felt useless, or felt like you gave up your time for no reason! Maybe you felt taken advantage of and gave far more than you committed and agreed to. All of this is frustrating—and as leaders in our Units, it’s critical that we prevent volunteers from feel this way.</a:t>
            </a:r>
          </a:p>
          <a:p>
            <a:endParaRPr lang="en-US" dirty="0"/>
          </a:p>
          <a:p>
            <a:r>
              <a:rPr lang="en-US" dirty="0"/>
              <a:t>This slide highlights key tasks to accomplish and questions to address before you provide a volunteer with a role. These questions address critical components needed to successfully market opportunities and sell the “real” experience. Remember—it’s not just about “WHAT” they’re doing, it’s also about WHY! As interested members reach out, make sure someone is following up with them! We call after the first date!</a:t>
            </a:r>
          </a:p>
        </p:txBody>
      </p:sp>
      <p:sp>
        <p:nvSpPr>
          <p:cNvPr id="4" name="Slide Number Placeholder 3"/>
          <p:cNvSpPr>
            <a:spLocks noGrp="1"/>
          </p:cNvSpPr>
          <p:nvPr>
            <p:ph type="sldNum" sz="quarter" idx="5"/>
          </p:nvPr>
        </p:nvSpPr>
        <p:spPr/>
        <p:txBody>
          <a:bodyPr/>
          <a:lstStyle/>
          <a:p>
            <a:fld id="{4C5EC376-BD47-4482-AADA-0D35803E3980}" type="slidenum">
              <a:rPr lang="en-US" smtClean="0"/>
              <a:t>10</a:t>
            </a:fld>
            <a:endParaRPr lang="en-US"/>
          </a:p>
        </p:txBody>
      </p:sp>
    </p:spTree>
    <p:extLst>
      <p:ext uri="{BB962C8B-B14F-4D97-AF65-F5344CB8AC3E}">
        <p14:creationId xmlns:p14="http://schemas.microsoft.com/office/powerpoint/2010/main" val="1368739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r>
              <a:rPr lang="en-US" dirty="0"/>
              <a:t>Learn more about the interested members and ensure you follow up with members not selected for a particular role, or if there isn’t an immediate need for their generous offer of their time.</a:t>
            </a:r>
          </a:p>
          <a:p>
            <a:endParaRPr lang="en-US" dirty="0"/>
          </a:p>
          <a:p>
            <a:r>
              <a:rPr lang="en-US" dirty="0"/>
              <a:t>From here, we can onboard new volunteers! Before we discuss that, let’s chat about Volunteer Square and recruitment strategies.</a:t>
            </a:r>
          </a:p>
        </p:txBody>
      </p:sp>
      <p:sp>
        <p:nvSpPr>
          <p:cNvPr id="4" name="Slide Number Placeholder 3"/>
          <p:cNvSpPr>
            <a:spLocks noGrp="1"/>
          </p:cNvSpPr>
          <p:nvPr>
            <p:ph type="sldNum" sz="quarter" idx="5"/>
          </p:nvPr>
        </p:nvSpPr>
        <p:spPr/>
        <p:txBody>
          <a:bodyPr/>
          <a:lstStyle/>
          <a:p>
            <a:fld id="{4C5EC376-BD47-4482-AADA-0D35803E3980}" type="slidenum">
              <a:rPr lang="en-US" smtClean="0"/>
              <a:t>11</a:t>
            </a:fld>
            <a:endParaRPr lang="en-US"/>
          </a:p>
        </p:txBody>
      </p:sp>
    </p:spTree>
    <p:extLst>
      <p:ext uri="{BB962C8B-B14F-4D97-AF65-F5344CB8AC3E}">
        <p14:creationId xmlns:p14="http://schemas.microsoft.com/office/powerpoint/2010/main" val="2141521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r>
              <a:rPr lang="en-US" dirty="0"/>
              <a:t>DW</a:t>
            </a:r>
          </a:p>
          <a:p>
            <a:r>
              <a:rPr lang="en-US" dirty="0"/>
              <a:t>As you’ve likely heard about, CEC provides a one-stop-shop for our Units and Divisions in their pursuit of recruiting volunteers. </a:t>
            </a:r>
          </a:p>
          <a:p>
            <a:endParaRPr lang="en-US" dirty="0"/>
          </a:p>
          <a:p>
            <a:r>
              <a:rPr lang="en-US" dirty="0"/>
              <a:t>Link to form: https://cec1785.wufoo.com/forms/volunteer-square/</a:t>
            </a:r>
            <a:br>
              <a:rPr lang="en-US" dirty="0"/>
            </a:br>
            <a:r>
              <a:rPr lang="en-US" dirty="0"/>
              <a:t>Link to report: https://cec1785.wufoo.com/reports/volunteer-square/</a:t>
            </a:r>
          </a:p>
          <a:p>
            <a:endParaRPr lang="en-US" dirty="0"/>
          </a:p>
          <a:p>
            <a:r>
              <a:rPr lang="en-US" dirty="0"/>
              <a:t>This tool is incredibly helpful in collecting and retaining information provided by interested members. Use this report when soliciting applicants for board roles, adding new roles, soliciting event support, when starting a committee, etc. </a:t>
            </a:r>
          </a:p>
          <a:p>
            <a:endParaRPr lang="en-US" dirty="0"/>
          </a:p>
          <a:p>
            <a:r>
              <a:rPr lang="en-US" dirty="0"/>
              <a:t>While Volunteer Square can help recruit support, it’s important to remember that your programs and events provide opportunities for your existing leadership to forge new relationships with potential volunteers. Keep an eye out for passionate members, thoughtful contributors and community builders—talk to them about opportunities, learn about them, collect their contact information and follow up! If you’re using micro volunteer roles during an event or your conference make sure efforts are made to make connections with these individuals!</a:t>
            </a:r>
          </a:p>
          <a:p>
            <a:endParaRPr lang="en-US" dirty="0"/>
          </a:p>
          <a:p>
            <a:r>
              <a:rPr lang="en-US" dirty="0"/>
              <a:t>Even remembering to post and share about your volunteers and the behind the scenes work they conduct can be helpful! When faces, names, roles played, jobs accomplished, etc. are shared, it helps the general member understand all that goes into your Unit’s efforts. You may know what it takes, but most people don’t! Helping to bridge that gap in understanding can serve as a call to members to see just how much goes into your work and how many hands are needed to accomplish great things. When they know more, they can better picture themselves in the roles.</a:t>
            </a:r>
          </a:p>
          <a:p>
            <a:endParaRPr lang="en-US" dirty="0"/>
          </a:p>
        </p:txBody>
      </p:sp>
      <p:sp>
        <p:nvSpPr>
          <p:cNvPr id="4" name="Slide Number Placeholder 3"/>
          <p:cNvSpPr>
            <a:spLocks noGrp="1"/>
          </p:cNvSpPr>
          <p:nvPr>
            <p:ph type="sldNum" sz="quarter" idx="5"/>
          </p:nvPr>
        </p:nvSpPr>
        <p:spPr/>
        <p:txBody>
          <a:bodyPr/>
          <a:lstStyle/>
          <a:p>
            <a:fld id="{4C5EC376-BD47-4482-AADA-0D35803E3980}" type="slidenum">
              <a:rPr lang="en-US" smtClean="0"/>
              <a:t>12</a:t>
            </a:fld>
            <a:endParaRPr lang="en-US"/>
          </a:p>
        </p:txBody>
      </p:sp>
    </p:spTree>
    <p:extLst>
      <p:ext uri="{BB962C8B-B14F-4D97-AF65-F5344CB8AC3E}">
        <p14:creationId xmlns:p14="http://schemas.microsoft.com/office/powerpoint/2010/main" val="173056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turn! Tell us a little about what is working well for you! How does your Unit successfully recruit volunteers? </a:t>
            </a:r>
          </a:p>
          <a:p>
            <a:endParaRPr lang="en-US" dirty="0"/>
          </a:p>
        </p:txBody>
      </p:sp>
      <p:sp>
        <p:nvSpPr>
          <p:cNvPr id="4" name="Slide Number Placeholder 3"/>
          <p:cNvSpPr>
            <a:spLocks noGrp="1"/>
          </p:cNvSpPr>
          <p:nvPr>
            <p:ph type="sldNum" sz="quarter" idx="5"/>
          </p:nvPr>
        </p:nvSpPr>
        <p:spPr/>
        <p:txBody>
          <a:bodyPr/>
          <a:lstStyle/>
          <a:p>
            <a:fld id="{4C5EC376-BD47-4482-AADA-0D35803E3980}" type="slidenum">
              <a:rPr lang="en-US" smtClean="0"/>
              <a:t>13</a:t>
            </a:fld>
            <a:endParaRPr lang="en-US"/>
          </a:p>
        </p:txBody>
      </p:sp>
    </p:spTree>
    <p:extLst>
      <p:ext uri="{BB962C8B-B14F-4D97-AF65-F5344CB8AC3E}">
        <p14:creationId xmlns:p14="http://schemas.microsoft.com/office/powerpoint/2010/main" val="2443327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p:txBody>
      </p:sp>
      <p:sp>
        <p:nvSpPr>
          <p:cNvPr id="4" name="Slide Number Placeholder 3"/>
          <p:cNvSpPr>
            <a:spLocks noGrp="1"/>
          </p:cNvSpPr>
          <p:nvPr>
            <p:ph type="sldNum" sz="quarter" idx="5"/>
          </p:nvPr>
        </p:nvSpPr>
        <p:spPr/>
        <p:txBody>
          <a:bodyPr/>
          <a:lstStyle/>
          <a:p>
            <a:fld id="{4C5EC376-BD47-4482-AADA-0D35803E3980}" type="slidenum">
              <a:rPr lang="en-US" smtClean="0"/>
              <a:t>14</a:t>
            </a:fld>
            <a:endParaRPr lang="en-US"/>
          </a:p>
        </p:txBody>
      </p:sp>
    </p:spTree>
    <p:extLst>
      <p:ext uri="{BB962C8B-B14F-4D97-AF65-F5344CB8AC3E}">
        <p14:creationId xmlns:p14="http://schemas.microsoft.com/office/powerpoint/2010/main" val="2930896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a:p>
            <a:r>
              <a:rPr lang="en-US" dirty="0"/>
              <a:t>Onboarding is a critical piece of retaining volunteers—how often do you stick around if you don’t know what’s going on, who to talk to, or what you’re supposed to be doing?</a:t>
            </a:r>
          </a:p>
          <a:p>
            <a:r>
              <a:rPr lang="en-US" dirty="0"/>
              <a:t>Onboardings can take a mere 15 minutes for some roles while others, like a year-long committee, may take 30 minutes to an hour. As a board or the chair of the committee/team, decide what is most appropriate.</a:t>
            </a:r>
          </a:p>
          <a:p>
            <a:endParaRPr lang="en-US" dirty="0"/>
          </a:p>
          <a:p>
            <a:r>
              <a:rPr lang="en-US" dirty="0"/>
              <a:t>We’ve outlined a few basics that we’d encourage you to include, or consider including in your onboarding. At the end of the day, this is their first opportunity to forge a new relationship with a member of your board or a committee and feel confident walking into their new role.</a:t>
            </a:r>
          </a:p>
        </p:txBody>
      </p:sp>
      <p:sp>
        <p:nvSpPr>
          <p:cNvPr id="4" name="Slide Number Placeholder 3"/>
          <p:cNvSpPr>
            <a:spLocks noGrp="1"/>
          </p:cNvSpPr>
          <p:nvPr>
            <p:ph type="sldNum" sz="quarter" idx="5"/>
          </p:nvPr>
        </p:nvSpPr>
        <p:spPr/>
        <p:txBody>
          <a:bodyPr/>
          <a:lstStyle/>
          <a:p>
            <a:fld id="{4C5EC376-BD47-4482-AADA-0D35803E3980}" type="slidenum">
              <a:rPr lang="en-US" smtClean="0"/>
              <a:t>15</a:t>
            </a:fld>
            <a:endParaRPr lang="en-US"/>
          </a:p>
        </p:txBody>
      </p:sp>
    </p:spTree>
    <p:extLst>
      <p:ext uri="{BB962C8B-B14F-4D97-AF65-F5344CB8AC3E}">
        <p14:creationId xmlns:p14="http://schemas.microsoft.com/office/powerpoint/2010/main" val="2066969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a:p>
            <a:r>
              <a:rPr lang="en-US" dirty="0"/>
              <a:t>Every board is in a different place when it comes to welcoming new volunteers, ideas and input. Here are things to keep in mind and practices that create healthy and well-functioning environments.</a:t>
            </a:r>
          </a:p>
          <a:p>
            <a:endParaRPr lang="en-US" dirty="0"/>
          </a:p>
          <a:p>
            <a:r>
              <a:rPr lang="en-US" dirty="0"/>
              <a:t>It can be SO easy to weaponize our experience and historical context when a new (or not-so-new) is shared. While we may not mean to do that, we must keep in mind that we can educate and evolve rather than teach and tear apart. Eating our young is real and it’s our job to remember that volunteering and contributing to their Unit’s growth is a </a:t>
            </a:r>
            <a:r>
              <a:rPr lang="en-US" i="1" dirty="0"/>
              <a:t>part</a:t>
            </a:r>
            <a:r>
              <a:rPr lang="en-US" i="0" dirty="0"/>
              <a:t> of their membership experience.</a:t>
            </a:r>
          </a:p>
          <a:p>
            <a:endParaRPr lang="en-US" i="0" dirty="0"/>
          </a:p>
          <a:p>
            <a:r>
              <a:rPr lang="en-US" i="0" dirty="0"/>
              <a:t>(Cover bullets)</a:t>
            </a:r>
          </a:p>
          <a:p>
            <a:r>
              <a:rPr lang="en-US" i="0" dirty="0"/>
              <a:t>Highlight that membership in their unit is CONSTANTLY changing. Just because it didn’t work 5 years ago doesn’t mean it wont work now!</a:t>
            </a:r>
            <a:endParaRPr lang="en-US" dirty="0"/>
          </a:p>
        </p:txBody>
      </p:sp>
      <p:sp>
        <p:nvSpPr>
          <p:cNvPr id="4" name="Slide Number Placeholder 3"/>
          <p:cNvSpPr>
            <a:spLocks noGrp="1"/>
          </p:cNvSpPr>
          <p:nvPr>
            <p:ph type="sldNum" sz="quarter" idx="5"/>
          </p:nvPr>
        </p:nvSpPr>
        <p:spPr/>
        <p:txBody>
          <a:bodyPr/>
          <a:lstStyle/>
          <a:p>
            <a:fld id="{4C5EC376-BD47-4482-AADA-0D35803E3980}" type="slidenum">
              <a:rPr lang="en-US" smtClean="0"/>
              <a:t>16</a:t>
            </a:fld>
            <a:endParaRPr lang="en-US"/>
          </a:p>
        </p:txBody>
      </p:sp>
    </p:spTree>
    <p:extLst>
      <p:ext uri="{BB962C8B-B14F-4D97-AF65-F5344CB8AC3E}">
        <p14:creationId xmlns:p14="http://schemas.microsoft.com/office/powerpoint/2010/main" val="3823282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a:p>
            <a:r>
              <a:rPr lang="en-US" dirty="0"/>
              <a:t>With any new volunteer, it’s important to keep in mind their potential pathway to Unit leadership. We were all green at one time!</a:t>
            </a:r>
          </a:p>
          <a:p>
            <a:endParaRPr lang="en-US" dirty="0"/>
          </a:p>
          <a:p>
            <a:r>
              <a:rPr lang="en-US" dirty="0"/>
              <a:t>Board leadership should turn over regularly – this keeps the unit growing, sustainable and accessibility.</a:t>
            </a:r>
          </a:p>
          <a:p>
            <a:r>
              <a:rPr lang="en-US" dirty="0"/>
              <a:t>Your board members should be prepared to coach and teach new volunteers. As you commit to “building your bench” your board must understand that a little extra TLC is necessary.</a:t>
            </a:r>
          </a:p>
        </p:txBody>
      </p:sp>
      <p:sp>
        <p:nvSpPr>
          <p:cNvPr id="4" name="Slide Number Placeholder 3"/>
          <p:cNvSpPr>
            <a:spLocks noGrp="1"/>
          </p:cNvSpPr>
          <p:nvPr>
            <p:ph type="sldNum" sz="quarter" idx="5"/>
          </p:nvPr>
        </p:nvSpPr>
        <p:spPr/>
        <p:txBody>
          <a:bodyPr/>
          <a:lstStyle/>
          <a:p>
            <a:fld id="{4C5EC376-BD47-4482-AADA-0D35803E3980}" type="slidenum">
              <a:rPr lang="en-US" smtClean="0"/>
              <a:t>17</a:t>
            </a:fld>
            <a:endParaRPr lang="en-US"/>
          </a:p>
        </p:txBody>
      </p:sp>
    </p:spTree>
    <p:extLst>
      <p:ext uri="{BB962C8B-B14F-4D97-AF65-F5344CB8AC3E}">
        <p14:creationId xmlns:p14="http://schemas.microsoft.com/office/powerpoint/2010/main" val="3091741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p:txBody>
      </p:sp>
      <p:sp>
        <p:nvSpPr>
          <p:cNvPr id="4" name="Slide Number Placeholder 3"/>
          <p:cNvSpPr>
            <a:spLocks noGrp="1"/>
          </p:cNvSpPr>
          <p:nvPr>
            <p:ph type="sldNum" sz="quarter" idx="5"/>
          </p:nvPr>
        </p:nvSpPr>
        <p:spPr/>
        <p:txBody>
          <a:bodyPr/>
          <a:lstStyle/>
          <a:p>
            <a:fld id="{4C5EC376-BD47-4482-AADA-0D35803E3980}" type="slidenum">
              <a:rPr lang="en-US" smtClean="0"/>
              <a:t>18</a:t>
            </a:fld>
            <a:endParaRPr lang="en-US"/>
          </a:p>
        </p:txBody>
      </p:sp>
    </p:spTree>
    <p:extLst>
      <p:ext uri="{BB962C8B-B14F-4D97-AF65-F5344CB8AC3E}">
        <p14:creationId xmlns:p14="http://schemas.microsoft.com/office/powerpoint/2010/main" val="261716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 </a:t>
            </a:r>
          </a:p>
          <a:p>
            <a:r>
              <a:rPr lang="en-US" dirty="0"/>
              <a:t>There are a number of resources we have to support your recruitment processes! You can access these through the Unit Resources Page. Feel free to scan the QR code now so you can check them out!</a:t>
            </a:r>
          </a:p>
        </p:txBody>
      </p:sp>
      <p:sp>
        <p:nvSpPr>
          <p:cNvPr id="4" name="Slide Number Placeholder 3"/>
          <p:cNvSpPr>
            <a:spLocks noGrp="1"/>
          </p:cNvSpPr>
          <p:nvPr>
            <p:ph type="sldNum" sz="quarter" idx="5"/>
          </p:nvPr>
        </p:nvSpPr>
        <p:spPr/>
        <p:txBody>
          <a:bodyPr/>
          <a:lstStyle/>
          <a:p>
            <a:fld id="{4C5EC376-BD47-4482-AADA-0D35803E3980}" type="slidenum">
              <a:rPr lang="en-US" smtClean="0"/>
              <a:t>19</a:t>
            </a:fld>
            <a:endParaRPr lang="en-US"/>
          </a:p>
        </p:txBody>
      </p:sp>
    </p:spTree>
    <p:extLst>
      <p:ext uri="{BB962C8B-B14F-4D97-AF65-F5344CB8AC3E}">
        <p14:creationId xmlns:p14="http://schemas.microsoft.com/office/powerpoint/2010/main" val="137743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LUANN </a:t>
            </a:r>
            <a:r>
              <a:rPr lang="en-US" dirty="0"/>
              <a:t>CEC- Danielle </a:t>
            </a:r>
            <a:r>
              <a:rPr lang="en-US" b="0" i="0" dirty="0" err="1">
                <a:solidFill>
                  <a:srgbClr val="242424"/>
                </a:solidFill>
                <a:effectLst/>
                <a:latin typeface="Segoe UI" panose="020B0502040204020203" pitchFamily="34" charset="0"/>
              </a:rPr>
              <a:t>Wuh</a:t>
            </a:r>
            <a:r>
              <a:rPr lang="en-US" b="0" i="0" dirty="0">
                <a:solidFill>
                  <a:srgbClr val="242424"/>
                </a:solidFill>
                <a:effectLst/>
                <a:latin typeface="Segoe UI" panose="020B0502040204020203" pitchFamily="34" charset="0"/>
              </a:rPr>
              <a:t>-</a:t>
            </a:r>
            <a:r>
              <a:rPr lang="en-US" b="0" i="0" dirty="0" err="1">
                <a:solidFill>
                  <a:srgbClr val="242424"/>
                </a:solidFill>
                <a:effectLst/>
                <a:latin typeface="Segoe UI" panose="020B0502040204020203" pitchFamily="34" charset="0"/>
              </a:rPr>
              <a:t>zor</a:t>
            </a:r>
            <a:r>
              <a:rPr lang="en-US" b="0" i="0" dirty="0">
                <a:solidFill>
                  <a:srgbClr val="242424"/>
                </a:solidFill>
                <a:effectLst/>
                <a:latin typeface="Segoe UI" panose="020B0502040204020203" pitchFamily="34" charset="0"/>
              </a:rPr>
              <a:t>-ick</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2</a:t>
            </a:fld>
            <a:endParaRPr lang="en-US"/>
          </a:p>
        </p:txBody>
      </p:sp>
    </p:spTree>
    <p:extLst>
      <p:ext uri="{BB962C8B-B14F-4D97-AF65-F5344CB8AC3E}">
        <p14:creationId xmlns:p14="http://schemas.microsoft.com/office/powerpoint/2010/main" val="2418984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r>
              <a:rPr lang="en-US" dirty="0"/>
              <a:t>Here’s a quick view at what we have ready for you to view!</a:t>
            </a:r>
          </a:p>
        </p:txBody>
      </p:sp>
      <p:sp>
        <p:nvSpPr>
          <p:cNvPr id="4" name="Slide Number Placeholder 3"/>
          <p:cNvSpPr>
            <a:spLocks noGrp="1"/>
          </p:cNvSpPr>
          <p:nvPr>
            <p:ph type="sldNum" sz="quarter" idx="5"/>
          </p:nvPr>
        </p:nvSpPr>
        <p:spPr/>
        <p:txBody>
          <a:bodyPr/>
          <a:lstStyle/>
          <a:p>
            <a:fld id="{4C5EC376-BD47-4482-AADA-0D35803E3980}" type="slidenum">
              <a:rPr lang="en-US" smtClean="0"/>
              <a:t>20</a:t>
            </a:fld>
            <a:endParaRPr lang="en-US"/>
          </a:p>
        </p:txBody>
      </p:sp>
    </p:spTree>
    <p:extLst>
      <p:ext uri="{BB962C8B-B14F-4D97-AF65-F5344CB8AC3E}">
        <p14:creationId xmlns:p14="http://schemas.microsoft.com/office/powerpoint/2010/main" val="1012327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p:txBody>
      </p:sp>
      <p:sp>
        <p:nvSpPr>
          <p:cNvPr id="4" name="Slide Number Placeholder 3"/>
          <p:cNvSpPr>
            <a:spLocks noGrp="1"/>
          </p:cNvSpPr>
          <p:nvPr>
            <p:ph type="sldNum" sz="quarter" idx="5"/>
          </p:nvPr>
        </p:nvSpPr>
        <p:spPr/>
        <p:txBody>
          <a:bodyPr/>
          <a:lstStyle/>
          <a:p>
            <a:fld id="{4C5EC376-BD47-4482-AADA-0D35803E3980}" type="slidenum">
              <a:rPr lang="en-US" smtClean="0"/>
              <a:t>21</a:t>
            </a:fld>
            <a:endParaRPr lang="en-US"/>
          </a:p>
        </p:txBody>
      </p:sp>
    </p:spTree>
    <p:extLst>
      <p:ext uri="{BB962C8B-B14F-4D97-AF65-F5344CB8AC3E}">
        <p14:creationId xmlns:p14="http://schemas.microsoft.com/office/powerpoint/2010/main" val="1008871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63772"/>
                </a:solidFill>
                <a:effectLst/>
                <a:latin typeface="Rubik"/>
              </a:rPr>
              <a:t>DW </a:t>
            </a:r>
          </a:p>
          <a:p>
            <a:r>
              <a:rPr lang="en-US" b="0" i="0" dirty="0">
                <a:solidFill>
                  <a:srgbClr val="063772"/>
                </a:solidFill>
                <a:effectLst/>
                <a:latin typeface="Rubik"/>
              </a:rPr>
              <a:t>https://exceptionalchildren.org/jumpstart/registration</a:t>
            </a:r>
          </a:p>
          <a:p>
            <a:endParaRPr lang="en-US" b="0" i="0" dirty="0">
              <a:solidFill>
                <a:srgbClr val="063772"/>
              </a:solidFill>
              <a:effectLst/>
              <a:latin typeface="Rubik"/>
            </a:endParaRPr>
          </a:p>
          <a:p>
            <a:r>
              <a:rPr lang="en-US" b="0" i="0" dirty="0">
                <a:solidFill>
                  <a:srgbClr val="063772"/>
                </a:solidFill>
                <a:effectLst/>
                <a:latin typeface="Rubik"/>
              </a:rPr>
              <a:t>Our programs are your programs!</a:t>
            </a:r>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22</a:t>
            </a:fld>
            <a:endParaRPr lang="en-US"/>
          </a:p>
        </p:txBody>
      </p:sp>
    </p:spTree>
    <p:extLst>
      <p:ext uri="{BB962C8B-B14F-4D97-AF65-F5344CB8AC3E}">
        <p14:creationId xmlns:p14="http://schemas.microsoft.com/office/powerpoint/2010/main" val="3472972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r>
              <a:rPr lang="en-US"/>
              <a:t>DW</a:t>
            </a:r>
            <a:endParaRPr lang="en-US" dirty="0"/>
          </a:p>
        </p:txBody>
      </p:sp>
      <p:sp>
        <p:nvSpPr>
          <p:cNvPr id="4" name="Slide Number Placeholder 3"/>
          <p:cNvSpPr>
            <a:spLocks noGrp="1"/>
          </p:cNvSpPr>
          <p:nvPr>
            <p:ph type="sldNum" sz="quarter" idx="5"/>
          </p:nvPr>
        </p:nvSpPr>
        <p:spPr/>
        <p:txBody>
          <a:bodyPr/>
          <a:lstStyle/>
          <a:p>
            <a:fld id="{7C630745-2268-4784-9822-C59BC27BF2E3}" type="slidenum">
              <a:rPr lang="en-US" smtClean="0"/>
              <a:t>23</a:t>
            </a:fld>
            <a:endParaRPr lang="en-US"/>
          </a:p>
        </p:txBody>
      </p:sp>
    </p:spTree>
    <p:extLst>
      <p:ext uri="{BB962C8B-B14F-4D97-AF65-F5344CB8AC3E}">
        <p14:creationId xmlns:p14="http://schemas.microsoft.com/office/powerpoint/2010/main" val="199796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r>
              <a:rPr lang="en-US" dirty="0"/>
              <a:t>LP</a:t>
            </a:r>
          </a:p>
        </p:txBody>
      </p:sp>
      <p:sp>
        <p:nvSpPr>
          <p:cNvPr id="4" name="Slide Number Placeholder 3"/>
          <p:cNvSpPr>
            <a:spLocks noGrp="1"/>
          </p:cNvSpPr>
          <p:nvPr>
            <p:ph type="sldNum" sz="quarter" idx="5"/>
          </p:nvPr>
        </p:nvSpPr>
        <p:spPr/>
        <p:txBody>
          <a:bodyPr/>
          <a:lstStyle/>
          <a:p>
            <a:fld id="{7C630745-2268-4784-9822-C59BC27BF2E3}" type="slidenum">
              <a:rPr lang="en-US" smtClean="0"/>
              <a:t>3</a:t>
            </a:fld>
            <a:endParaRPr lang="en-US"/>
          </a:p>
        </p:txBody>
      </p:sp>
    </p:spTree>
    <p:extLst>
      <p:ext uri="{BB962C8B-B14F-4D97-AF65-F5344CB8AC3E}">
        <p14:creationId xmlns:p14="http://schemas.microsoft.com/office/powerpoint/2010/main" val="27416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r>
              <a:rPr lang="en-US" dirty="0"/>
              <a:t>LP</a:t>
            </a:r>
          </a:p>
        </p:txBody>
      </p:sp>
      <p:sp>
        <p:nvSpPr>
          <p:cNvPr id="4" name="Slide Number Placeholder 3"/>
          <p:cNvSpPr>
            <a:spLocks noGrp="1"/>
          </p:cNvSpPr>
          <p:nvPr>
            <p:ph type="sldNum" sz="quarter" idx="5"/>
          </p:nvPr>
        </p:nvSpPr>
        <p:spPr/>
        <p:txBody>
          <a:bodyPr/>
          <a:lstStyle/>
          <a:p>
            <a:fld id="{20E77304-F0AF-4D45-BBA4-480E7CA91B63}" type="slidenum">
              <a:rPr lang="en-US" smtClean="0"/>
              <a:pPr/>
              <a:t>4</a:t>
            </a:fld>
            <a:endParaRPr lang="en-US"/>
          </a:p>
        </p:txBody>
      </p:sp>
    </p:spTree>
    <p:extLst>
      <p:ext uri="{BB962C8B-B14F-4D97-AF65-F5344CB8AC3E}">
        <p14:creationId xmlns:p14="http://schemas.microsoft.com/office/powerpoint/2010/main" val="149478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p:txBody>
      </p:sp>
      <p:sp>
        <p:nvSpPr>
          <p:cNvPr id="4" name="Slide Number Placeholder 3"/>
          <p:cNvSpPr>
            <a:spLocks noGrp="1"/>
          </p:cNvSpPr>
          <p:nvPr>
            <p:ph type="sldNum" sz="quarter" idx="5"/>
          </p:nvPr>
        </p:nvSpPr>
        <p:spPr/>
        <p:txBody>
          <a:bodyPr/>
          <a:lstStyle/>
          <a:p>
            <a:fld id="{4C5EC376-BD47-4482-AADA-0D35803E3980}" type="slidenum">
              <a:rPr lang="en-US" smtClean="0"/>
              <a:t>5</a:t>
            </a:fld>
            <a:endParaRPr lang="en-US"/>
          </a:p>
        </p:txBody>
      </p:sp>
    </p:spTree>
    <p:extLst>
      <p:ext uri="{BB962C8B-B14F-4D97-AF65-F5344CB8AC3E}">
        <p14:creationId xmlns:p14="http://schemas.microsoft.com/office/powerpoint/2010/main" val="742615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p:txBody>
      </p:sp>
      <p:sp>
        <p:nvSpPr>
          <p:cNvPr id="4" name="Slide Number Placeholder 3"/>
          <p:cNvSpPr>
            <a:spLocks noGrp="1"/>
          </p:cNvSpPr>
          <p:nvPr>
            <p:ph type="sldNum" sz="quarter" idx="5"/>
          </p:nvPr>
        </p:nvSpPr>
        <p:spPr/>
        <p:txBody>
          <a:bodyPr/>
          <a:lstStyle/>
          <a:p>
            <a:fld id="{4C5EC376-BD47-4482-AADA-0D35803E3980}" type="slidenum">
              <a:rPr lang="en-US" smtClean="0"/>
              <a:t>6</a:t>
            </a:fld>
            <a:endParaRPr lang="en-US"/>
          </a:p>
        </p:txBody>
      </p:sp>
    </p:spTree>
    <p:extLst>
      <p:ext uri="{BB962C8B-B14F-4D97-AF65-F5344CB8AC3E}">
        <p14:creationId xmlns:p14="http://schemas.microsoft.com/office/powerpoint/2010/main" val="188497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Volunteerism is a value add in two forms: adds value to the membership experience AND to the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Volunteerism provides members with a direct connection to a greater purpose and passionate people looking to make an impact and influence change. Volunteerism also provides members with a sense of community and exclusive experiences like contributing to the planning and execution of events, having a hand in organizing new initiatives and programs, and sometimes exclusives such as attending the Leadership Institute. Ultimately, volunteering results in higher engagement levels, a strong connection to the organization, its purpose and offerings and deeper sense of connection to their peers.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there is a desire to volunteer and a higher percentage of members engaged in volunteerism within the Unit, the board benefits greatly. It allows the board to function at a higher level while delegating roles and responsibilities to individual volunteers and/or committees, brings in fresh perspectives, energy and creative problem solving and creates opportunities for identifying and capitalizing on areas of growth. </a:t>
            </a:r>
          </a:p>
          <a:p>
            <a:endParaRPr lang="en-US" dirty="0"/>
          </a:p>
        </p:txBody>
      </p:sp>
      <p:sp>
        <p:nvSpPr>
          <p:cNvPr id="4" name="Slide Number Placeholder 3"/>
          <p:cNvSpPr>
            <a:spLocks noGrp="1"/>
          </p:cNvSpPr>
          <p:nvPr>
            <p:ph type="sldNum" sz="quarter" idx="5"/>
          </p:nvPr>
        </p:nvSpPr>
        <p:spPr/>
        <p:txBody>
          <a:bodyPr/>
          <a:lstStyle/>
          <a:p>
            <a:fld id="{4C5EC376-BD47-4482-AADA-0D35803E3980}" type="slidenum">
              <a:rPr lang="en-US" smtClean="0"/>
              <a:t>7</a:t>
            </a:fld>
            <a:endParaRPr lang="en-US"/>
          </a:p>
        </p:txBody>
      </p:sp>
    </p:spTree>
    <p:extLst>
      <p:ext uri="{BB962C8B-B14F-4D97-AF65-F5344CB8AC3E}">
        <p14:creationId xmlns:p14="http://schemas.microsoft.com/office/powerpoint/2010/main" val="98846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a:p>
            <a:r>
              <a:rPr lang="en-US" dirty="0"/>
              <a:t>Knowing that there are many benefits to volunteering for both the individual and the board, we recognize you may be facing challenges in the recruitment and/or onboarding process. Take a moment to reflect on your challenges and share with the group in the chat or by unmuting yourself.</a:t>
            </a:r>
          </a:p>
        </p:txBody>
      </p:sp>
      <p:sp>
        <p:nvSpPr>
          <p:cNvPr id="4" name="Slide Number Placeholder 3"/>
          <p:cNvSpPr>
            <a:spLocks noGrp="1"/>
          </p:cNvSpPr>
          <p:nvPr>
            <p:ph type="sldNum" sz="quarter" idx="5"/>
          </p:nvPr>
        </p:nvSpPr>
        <p:spPr/>
        <p:txBody>
          <a:bodyPr/>
          <a:lstStyle/>
          <a:p>
            <a:fld id="{4C5EC376-BD47-4482-AADA-0D35803E3980}" type="slidenum">
              <a:rPr lang="en-US" smtClean="0"/>
              <a:t>8</a:t>
            </a:fld>
            <a:endParaRPr lang="en-US"/>
          </a:p>
        </p:txBody>
      </p:sp>
    </p:spTree>
    <p:extLst>
      <p:ext uri="{BB962C8B-B14F-4D97-AF65-F5344CB8AC3E}">
        <p14:creationId xmlns:p14="http://schemas.microsoft.com/office/powerpoint/2010/main" val="2575905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r>
              <a:rPr lang="en-US" dirty="0"/>
              <a:t>We know that recruiting volunteers can be challenging. Today we will discuss some ways you can start recruiting now without exhausting efforts, and instead sharing how you can use current happenings to open the door.</a:t>
            </a:r>
          </a:p>
        </p:txBody>
      </p:sp>
      <p:sp>
        <p:nvSpPr>
          <p:cNvPr id="4" name="Slide Number Placeholder 3"/>
          <p:cNvSpPr>
            <a:spLocks noGrp="1"/>
          </p:cNvSpPr>
          <p:nvPr>
            <p:ph type="sldNum" sz="quarter" idx="5"/>
          </p:nvPr>
        </p:nvSpPr>
        <p:spPr/>
        <p:txBody>
          <a:bodyPr/>
          <a:lstStyle/>
          <a:p>
            <a:fld id="{4C5EC376-BD47-4482-AADA-0D35803E3980}" type="slidenum">
              <a:rPr lang="en-US" smtClean="0"/>
              <a:t>9</a:t>
            </a:fld>
            <a:endParaRPr lang="en-US"/>
          </a:p>
        </p:txBody>
      </p:sp>
    </p:spTree>
    <p:extLst>
      <p:ext uri="{BB962C8B-B14F-4D97-AF65-F5344CB8AC3E}">
        <p14:creationId xmlns:p14="http://schemas.microsoft.com/office/powerpoint/2010/main" val="1329327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149600" y="1752600"/>
            <a:ext cx="8636000" cy="1828800"/>
          </a:xfrm>
        </p:spPr>
        <p:txBody>
          <a:bodyPr anchor="b"/>
          <a:lstStyle>
            <a:lvl1pPr>
              <a:defRPr cap="all" baseline="0">
                <a:solidFill>
                  <a:srgbClr val="063772"/>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3149600" y="5105400"/>
            <a:ext cx="8940800" cy="685800"/>
          </a:xfrm>
        </p:spPr>
        <p:txBody>
          <a:bodyPr anchor="ctr">
            <a:normAutofit/>
          </a:bodyPr>
          <a:lstStyle>
            <a:lvl1pPr marL="0" indent="0" algn="l">
              <a:buNone/>
              <a:defRPr sz="2600">
                <a:solidFill>
                  <a:schemeClr val="bg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7" name="Footer Placeholder 16"/>
          <p:cNvSpPr>
            <a:spLocks noGrp="1"/>
          </p:cNvSpPr>
          <p:nvPr>
            <p:ph type="ftr" sz="quarter" idx="11"/>
          </p:nvPr>
        </p:nvSpPr>
        <p:spPr>
          <a:xfrm>
            <a:off x="8432799" y="236539"/>
            <a:ext cx="2170924"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B18394EC-998F-4A75-A298-338FFE107B7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9" name="Rectangle 8"/>
          <p:cNvSpPr/>
          <p:nvPr/>
        </p:nvSpPr>
        <p:spPr>
          <a:xfrm>
            <a:off x="-12192" y="4663440"/>
            <a:ext cx="1950720" cy="713232"/>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8331200" y="6248401"/>
            <a:ext cx="3556000" cy="365125"/>
          </a:xfrm>
        </p:spPr>
        <p:txBody>
          <a:bodyPr rtlCol="0"/>
          <a:lstStyle/>
          <a:p>
            <a:fld id="{B4E288E9-ECF0-40D9-9468-6D153CFCF7CF}" type="datetime1">
              <a:rPr lang="en-US" smtClean="0"/>
              <a:pPr/>
              <a:t>12/21/2022</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B18394EC-998F-4A75-A298-338FFE107B74}" type="slidenum">
              <a:rPr lang="en-US" smtClean="0"/>
              <a:pPr/>
              <a:t>‹#›</a:t>
            </a:fld>
            <a:endParaRPr lang="en-US"/>
          </a:p>
        </p:txBody>
      </p:sp>
      <p:sp>
        <p:nvSpPr>
          <p:cNvPr id="14" name="Footer Placeholder 13"/>
          <p:cNvSpPr>
            <a:spLocks noGrp="1"/>
          </p:cNvSpPr>
          <p:nvPr>
            <p:ph type="ftr" sz="quarter" idx="12"/>
          </p:nvPr>
        </p:nvSpPr>
        <p:spPr>
          <a:xfrm>
            <a:off x="4775200" y="6248207"/>
            <a:ext cx="3454400" cy="365125"/>
          </a:xfrm>
        </p:spPr>
        <p:txBody>
          <a:bodyPr rtlCol="0"/>
          <a:lstStyle/>
          <a:p>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036184-9221-423D-9022-C8C979EA7164}" type="datetime1">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94EC-998F-4A75-A298-338FFE107B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56F6ED25-2F79-4FFC-8464-B7926D0A876F}" type="datetime1">
              <a:rPr lang="en-US" smtClean="0"/>
              <a:pPr/>
              <a:t>12/21/2022</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rgbClr val="99201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B18394EC-998F-4A75-A298-338FFE107B7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E93DD079-A436-4AEF-B65B-12CB80CBBEA5}" type="datetime1">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514601"/>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19200"/>
            <a:ext cx="1727200" cy="990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219200"/>
            <a:ext cx="10363200" cy="990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143000"/>
            <a:ext cx="10160000" cy="990600"/>
          </a:xfrm>
        </p:spPr>
        <p:txBody>
          <a:bodyPr/>
          <a:lstStyle>
            <a:lvl1pPr algn="l">
              <a:buNone/>
              <a:defRPr sz="4400" b="0" cap="none">
                <a:solidFill>
                  <a:srgbClr val="FFFFFF"/>
                </a:solidFill>
              </a:defRPr>
            </a:lvl1pPr>
          </a:lstStyle>
          <a:p>
            <a:r>
              <a:rPr kumimoji="0" lang="en-US"/>
              <a:t>Click to edit Master title style</a:t>
            </a:r>
            <a:endParaRPr kumimoji="0" lang="en-US" dirty="0"/>
          </a:p>
        </p:txBody>
      </p:sp>
      <p:sp>
        <p:nvSpPr>
          <p:cNvPr id="12" name="Date Placeholder 11"/>
          <p:cNvSpPr>
            <a:spLocks noGrp="1"/>
          </p:cNvSpPr>
          <p:nvPr>
            <p:ph type="dt" sz="half" idx="10"/>
          </p:nvPr>
        </p:nvSpPr>
        <p:spPr/>
        <p:txBody>
          <a:bodyPr/>
          <a:lstStyle/>
          <a:p>
            <a:fld id="{A3788700-FFA9-405C-97BB-57A5EBD8523B}" type="datetime1">
              <a:rPr lang="en-US" smtClean="0"/>
              <a:pPr/>
              <a:t>12/21/2022</a:t>
            </a:fld>
            <a:endParaRPr lang="en-US"/>
          </a:p>
        </p:txBody>
      </p:sp>
      <p:sp>
        <p:nvSpPr>
          <p:cNvPr id="13" name="Slide Number Placeholder 12"/>
          <p:cNvSpPr>
            <a:spLocks noGrp="1"/>
          </p:cNvSpPr>
          <p:nvPr>
            <p:ph type="sldNum" sz="quarter" idx="11"/>
          </p:nvPr>
        </p:nvSpPr>
        <p:spPr>
          <a:xfrm>
            <a:off x="0" y="1295400"/>
            <a:ext cx="1727200" cy="701676"/>
          </a:xfrm>
        </p:spPr>
        <p:txBody>
          <a:bodyPr>
            <a:noAutofit/>
          </a:bodyPr>
          <a:lstStyle>
            <a:lvl1pPr>
              <a:defRPr sz="2400">
                <a:solidFill>
                  <a:srgbClr val="FFFFFF"/>
                </a:solidFill>
              </a:defRPr>
            </a:lvl1pPr>
          </a:lstStyle>
          <a:p>
            <a:fld id="{B18394EC-998F-4A75-A298-338FFE107B74}"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93D2BA8-13A5-48E5-8038-36AFEA0D201C}" type="datetime1">
              <a:rPr lang="en-US" smtClean="0"/>
              <a:pPr/>
              <a:t>12/21/2022</a:t>
            </a:fld>
            <a:endParaRPr lang="en-US"/>
          </a:p>
        </p:txBody>
      </p:sp>
      <p:sp>
        <p:nvSpPr>
          <p:cNvPr id="10" name="Slide Number Placeholder 9"/>
          <p:cNvSpPr>
            <a:spLocks noGrp="1"/>
          </p:cNvSpPr>
          <p:nvPr>
            <p:ph type="sldNum" sz="quarter" idx="16"/>
          </p:nvPr>
        </p:nvSpPr>
        <p:spPr/>
        <p:txBody>
          <a:bodyPr rtlCol="0"/>
          <a:lstStyle/>
          <a:p>
            <a:fld id="{B18394EC-998F-4A75-A298-338FFE107B7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DEF740-54AE-4B59-90C0-020F4D6ABB4F}" type="datetime1">
              <a:rPr lang="en-US" smtClean="0"/>
              <a:pPr/>
              <a:t>12/21/2022</a:t>
            </a:fld>
            <a:endParaRPr lang="en-US"/>
          </a:p>
        </p:txBody>
      </p:sp>
      <p:sp>
        <p:nvSpPr>
          <p:cNvPr id="12" name="Slide Number Placeholder 11"/>
          <p:cNvSpPr>
            <a:spLocks noGrp="1"/>
          </p:cNvSpPr>
          <p:nvPr>
            <p:ph type="sldNum" sz="quarter" idx="16"/>
          </p:nvPr>
        </p:nvSpPr>
        <p:spPr/>
        <p:txBody>
          <a:bodyPr rtlCol="0"/>
          <a:lstStyle/>
          <a:p>
            <a:fld id="{B18394EC-998F-4A75-A298-338FFE107B7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rgbClr val="99201C"/>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rgbClr val="06377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ABD7-9B5A-4EA8-8356-B495B69FB4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2AFA0E-77C2-400D-A44E-97BBDB9B6993}"/>
              </a:ext>
            </a:extLst>
          </p:cNvPr>
          <p:cNvSpPr>
            <a:spLocks noGrp="1"/>
          </p:cNvSpPr>
          <p:nvPr>
            <p:ph type="dt" sz="half" idx="10"/>
          </p:nvPr>
        </p:nvSpPr>
        <p:spPr/>
        <p:txBody>
          <a:bodyPr/>
          <a:lstStyle/>
          <a:p>
            <a:fld id="{F9E85334-B255-4C47-ABD0-4DDE11A6CA9E}" type="datetime1">
              <a:rPr lang="en-US" smtClean="0"/>
              <a:pPr/>
              <a:t>12/21/2022</a:t>
            </a:fld>
            <a:endParaRPr lang="en-US" dirty="0"/>
          </a:p>
        </p:txBody>
      </p:sp>
      <p:sp>
        <p:nvSpPr>
          <p:cNvPr id="4" name="Footer Placeholder 3">
            <a:extLst>
              <a:ext uri="{FF2B5EF4-FFF2-40B4-BE49-F238E27FC236}">
                <a16:creationId xmlns:a16="http://schemas.microsoft.com/office/drawing/2014/main" id="{82716713-F41E-4BB6-BF8B-44F5205404C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80DE170-804B-4936-A9D3-B1EE85C08190}"/>
              </a:ext>
            </a:extLst>
          </p:cNvPr>
          <p:cNvSpPr>
            <a:spLocks noGrp="1"/>
          </p:cNvSpPr>
          <p:nvPr>
            <p:ph type="sldNum" sz="quarter" idx="12"/>
          </p:nvPr>
        </p:nvSpPr>
        <p:spPr/>
        <p:txBody>
          <a:bodyPr/>
          <a:lstStyle/>
          <a:p>
            <a:fld id="{B18394EC-998F-4A75-A298-338FFE107B74}" type="slidenum">
              <a:rPr lang="en-US" smtClean="0"/>
              <a:pPr/>
              <a:t>‹#›</a:t>
            </a:fld>
            <a:endParaRPr lang="en-US"/>
          </a:p>
        </p:txBody>
      </p:sp>
    </p:spTree>
    <p:extLst>
      <p:ext uri="{BB962C8B-B14F-4D97-AF65-F5344CB8AC3E}">
        <p14:creationId xmlns:p14="http://schemas.microsoft.com/office/powerpoint/2010/main" val="403316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EC9A715-FA33-4D18-AFE8-16A191531A2A}" type="datetime1">
              <a:rPr lang="en-US" smtClean="0"/>
              <a:pPr/>
              <a:t>12/21/2022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8F8F3-C127-4EB2-81AD-A9D613AD1B1B}" type="datetime1">
              <a:rPr lang="en-US" smtClean="0"/>
              <a:pPr/>
              <a:t>12/21/2022</a:t>
            </a:fld>
            <a:endParaRPr lang="en-US"/>
          </a:p>
        </p:txBody>
      </p:sp>
      <p:sp>
        <p:nvSpPr>
          <p:cNvPr id="3" name="Footer Placeholder 2"/>
          <p:cNvSpPr>
            <a:spLocks noGrp="1"/>
          </p:cNvSpPr>
          <p:nvPr>
            <p:ph type="ftr" sz="quarter" idx="11"/>
          </p:nvPr>
        </p:nvSpPr>
        <p:spPr>
          <a:xfrm>
            <a:off x="5588001" y="6248207"/>
            <a:ext cx="2452911" cy="365125"/>
          </a:xfrm>
        </p:spPr>
        <p:txBody>
          <a:bodyPr/>
          <a:lstStyle/>
          <a:p>
            <a:endParaRPr lang="en-US" dirty="0"/>
          </a:p>
        </p:txBody>
      </p:sp>
      <p:sp>
        <p:nvSpPr>
          <p:cNvPr id="4" name="Slide Number Placeholder 3"/>
          <p:cNvSpPr>
            <a:spLocks noGrp="1"/>
          </p:cNvSpPr>
          <p:nvPr>
            <p:ph type="sldNum" sz="quarter" idx="12"/>
          </p:nvPr>
        </p:nvSpPr>
        <p:spPr>
          <a:xfrm>
            <a:off x="4775200" y="6248400"/>
            <a:ext cx="711200" cy="381000"/>
          </a:xfrm>
        </p:spPr>
        <p:txBody>
          <a:bodyPr/>
          <a:lstStyle>
            <a:lvl1pPr>
              <a:defRPr>
                <a:solidFill>
                  <a:schemeClr val="tx2"/>
                </a:solidFill>
              </a:defRPr>
            </a:lvl1pPr>
          </a:lstStyle>
          <a:p>
            <a:fld id="{B18394EC-998F-4A75-A298-338FFE107B7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FABAEFB-01A6-4EC0-9211-CE810C433702}" type="datetime1">
              <a:rPr lang="en-US" smtClean="0"/>
              <a:pPr/>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3" name="Text Placeholder 2"/>
          <p:cNvSpPr>
            <a:spLocks noGrp="1"/>
          </p:cNvSpPr>
          <p:nvPr>
            <p:ph type="body" idx="2"/>
          </p:nvPr>
        </p:nvSpPr>
        <p:spPr>
          <a:xfrm>
            <a:off x="812800" y="1752600"/>
            <a:ext cx="2133600" cy="4343400"/>
          </a:xfrm>
          <a:gradFill flip="none" rotWithShape="1">
            <a:gsLst>
              <a:gs pos="0">
                <a:srgbClr val="063772">
                  <a:alpha val="27000"/>
                </a:srgbClr>
              </a:gs>
              <a:gs pos="90000">
                <a:srgbClr val="FFFFFF">
                  <a:alpha val="0"/>
                </a:srgbClr>
              </a:gs>
            </a:gsLst>
            <a:lin ang="5760000" scaled="0"/>
            <a:tileRect/>
          </a:gra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rgbClr val="06377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9E85334-B255-4C47-ABD0-4DDE11A6CA9E}" type="datetime1">
              <a:rPr lang="en-US" smtClean="0"/>
              <a:pPr/>
              <a:t>12/21/2022</a:t>
            </a:fld>
            <a:endParaRPr lang="en-US" dirty="0"/>
          </a:p>
        </p:txBody>
      </p:sp>
      <p:sp>
        <p:nvSpPr>
          <p:cNvPr id="3" name="Footer Placeholder 2"/>
          <p:cNvSpPr>
            <a:spLocks noGrp="1"/>
          </p:cNvSpPr>
          <p:nvPr>
            <p:ph type="ftr" sz="quarter" idx="3"/>
          </p:nvPr>
        </p:nvSpPr>
        <p:spPr>
          <a:xfrm>
            <a:off x="4876801" y="6248207"/>
            <a:ext cx="3164111"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8394EC-998F-4A75-A298-338FFE107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dwieczorek@exceptionalchildren.org" TargetMode="External"/><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hyperlink" Target="mailto:bmeyers@exceptionalchildren.org" TargetMode="External"/><Relationship Id="rId4" Type="http://schemas.openxmlformats.org/officeDocument/2006/relationships/hyperlink" Target="mailto:luannpurcell@gmail.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luannpurcell@gmail.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mailto:dwieczorek@exceptionalchildren.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B5BD6-2460-CBB4-B626-892F1B83E8EF}"/>
              </a:ext>
            </a:extLst>
          </p:cNvPr>
          <p:cNvSpPr>
            <a:spLocks noGrp="1"/>
          </p:cNvSpPr>
          <p:nvPr>
            <p:ph type="ctrTitle"/>
          </p:nvPr>
        </p:nvSpPr>
        <p:spPr>
          <a:xfrm>
            <a:off x="1494221" y="2514600"/>
            <a:ext cx="8636000" cy="1828800"/>
          </a:xfrm>
        </p:spPr>
        <p:txBody>
          <a:bodyPr/>
          <a:lstStyle/>
          <a:p>
            <a:pPr algn="ctr"/>
            <a:r>
              <a:rPr lang="en-US" dirty="0"/>
              <a:t>Recruiting and Supporting new volunteers</a:t>
            </a:r>
          </a:p>
        </p:txBody>
      </p:sp>
      <p:sp>
        <p:nvSpPr>
          <p:cNvPr id="3" name="Subtitle 2">
            <a:extLst>
              <a:ext uri="{FF2B5EF4-FFF2-40B4-BE49-F238E27FC236}">
                <a16:creationId xmlns:a16="http://schemas.microsoft.com/office/drawing/2014/main" id="{2CF2F799-2579-39AF-90C6-32B514103475}"/>
              </a:ext>
            </a:extLst>
          </p:cNvPr>
          <p:cNvSpPr>
            <a:spLocks noGrp="1"/>
          </p:cNvSpPr>
          <p:nvPr>
            <p:ph type="subTitle" idx="1"/>
          </p:nvPr>
        </p:nvSpPr>
        <p:spPr>
          <a:xfrm>
            <a:off x="1341821" y="4713890"/>
            <a:ext cx="8940800" cy="685800"/>
          </a:xfrm>
        </p:spPr>
        <p:txBody>
          <a:bodyPr>
            <a:normAutofit/>
          </a:bodyPr>
          <a:lstStyle/>
          <a:p>
            <a:pPr algn="ctr"/>
            <a:r>
              <a:rPr lang="en-US" dirty="0"/>
              <a:t>Q4</a:t>
            </a:r>
          </a:p>
        </p:txBody>
      </p:sp>
    </p:spTree>
    <p:extLst>
      <p:ext uri="{BB962C8B-B14F-4D97-AF65-F5344CB8AC3E}">
        <p14:creationId xmlns:p14="http://schemas.microsoft.com/office/powerpoint/2010/main" val="238870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52A8-ED16-21B2-6C1C-3C6D276D0CAF}"/>
              </a:ext>
            </a:extLst>
          </p:cNvPr>
          <p:cNvSpPr>
            <a:spLocks noGrp="1"/>
          </p:cNvSpPr>
          <p:nvPr>
            <p:ph type="title"/>
          </p:nvPr>
        </p:nvSpPr>
        <p:spPr/>
        <p:txBody>
          <a:bodyPr/>
          <a:lstStyle/>
          <a:p>
            <a:r>
              <a:rPr lang="en-US" dirty="0"/>
              <a:t>The Unit’s Responsibilities</a:t>
            </a:r>
          </a:p>
        </p:txBody>
      </p:sp>
      <p:sp>
        <p:nvSpPr>
          <p:cNvPr id="3" name="Slide Number Placeholder 2">
            <a:extLst>
              <a:ext uri="{FF2B5EF4-FFF2-40B4-BE49-F238E27FC236}">
                <a16:creationId xmlns:a16="http://schemas.microsoft.com/office/drawing/2014/main" id="{009E8252-C865-1533-C487-987C513C833E}"/>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10</a:t>
            </a:fld>
            <a:endParaRPr lang="en-US"/>
          </a:p>
        </p:txBody>
      </p:sp>
      <p:sp>
        <p:nvSpPr>
          <p:cNvPr id="4" name="Content Placeholder 3">
            <a:extLst>
              <a:ext uri="{FF2B5EF4-FFF2-40B4-BE49-F238E27FC236}">
                <a16:creationId xmlns:a16="http://schemas.microsoft.com/office/drawing/2014/main" id="{1B6CD973-5D8B-9480-5BBD-151404C8955A}"/>
              </a:ext>
            </a:extLst>
          </p:cNvPr>
          <p:cNvSpPr>
            <a:spLocks noGrp="1"/>
          </p:cNvSpPr>
          <p:nvPr>
            <p:ph sz="quarter" idx="1"/>
          </p:nvPr>
        </p:nvSpPr>
        <p:spPr/>
        <p:txBody>
          <a:bodyPr>
            <a:normAutofit fontScale="92500" lnSpcReduction="20000"/>
          </a:bodyPr>
          <a:lstStyle/>
          <a:p>
            <a:r>
              <a:rPr lang="en-US" sz="2800" dirty="0"/>
              <a:t>Before recruiting members to volunteer, identify the following:</a:t>
            </a:r>
          </a:p>
          <a:p>
            <a:pPr lvl="1"/>
            <a:r>
              <a:rPr lang="en-US" sz="2400" dirty="0"/>
              <a:t>What need(s) are you trying to meet? </a:t>
            </a:r>
          </a:p>
          <a:p>
            <a:pPr lvl="1"/>
            <a:r>
              <a:rPr lang="en-US" sz="2400" dirty="0"/>
              <a:t>What roles need to be taken on?</a:t>
            </a:r>
          </a:p>
          <a:p>
            <a:pPr lvl="1"/>
            <a:r>
              <a:rPr lang="en-US" sz="2400" dirty="0"/>
              <a:t>How many people are required to fill this need?</a:t>
            </a:r>
          </a:p>
          <a:p>
            <a:pPr lvl="1"/>
            <a:r>
              <a:rPr lang="en-US" sz="2400" dirty="0"/>
              <a:t>What is the estimated time commitment?</a:t>
            </a:r>
          </a:p>
          <a:p>
            <a:pPr lvl="1"/>
            <a:r>
              <a:rPr lang="en-US" sz="2400" dirty="0"/>
              <a:t>Identify how they will report back to the board (if necessary)</a:t>
            </a:r>
          </a:p>
          <a:p>
            <a:r>
              <a:rPr lang="en-US" sz="2800" dirty="0"/>
              <a:t>Then..</a:t>
            </a:r>
          </a:p>
          <a:p>
            <a:pPr lvl="1"/>
            <a:r>
              <a:rPr lang="en-US" sz="2400" dirty="0"/>
              <a:t>Create a job description or committee charge</a:t>
            </a:r>
          </a:p>
          <a:p>
            <a:pPr lvl="1"/>
            <a:r>
              <a:rPr lang="en-US" sz="2400" dirty="0"/>
              <a:t>Market opportunity/opportunities</a:t>
            </a:r>
          </a:p>
          <a:p>
            <a:pPr lvl="2"/>
            <a:r>
              <a:rPr lang="en-US" sz="2400" dirty="0"/>
              <a:t>Language is important! Think about how you can sell the WHY in addition to the WHAT </a:t>
            </a:r>
          </a:p>
          <a:p>
            <a:pPr lvl="1"/>
            <a:r>
              <a:rPr lang="en-US" sz="2400" dirty="0"/>
              <a:t>Make sure someone is responsible for following up with interested parties and keeps notes on the interested individuals</a:t>
            </a:r>
          </a:p>
        </p:txBody>
      </p:sp>
    </p:spTree>
    <p:extLst>
      <p:ext uri="{BB962C8B-B14F-4D97-AF65-F5344CB8AC3E}">
        <p14:creationId xmlns:p14="http://schemas.microsoft.com/office/powerpoint/2010/main" val="144558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B406-87DB-17B6-830C-9CC3C1AE3082}"/>
              </a:ext>
            </a:extLst>
          </p:cNvPr>
          <p:cNvSpPr>
            <a:spLocks noGrp="1"/>
          </p:cNvSpPr>
          <p:nvPr>
            <p:ph type="title"/>
          </p:nvPr>
        </p:nvSpPr>
        <p:spPr/>
        <p:txBody>
          <a:bodyPr/>
          <a:lstStyle/>
          <a:p>
            <a:r>
              <a:rPr lang="en-US" dirty="0"/>
              <a:t>Next…</a:t>
            </a:r>
          </a:p>
        </p:txBody>
      </p:sp>
      <p:sp>
        <p:nvSpPr>
          <p:cNvPr id="3" name="Slide Number Placeholder 2">
            <a:extLst>
              <a:ext uri="{FF2B5EF4-FFF2-40B4-BE49-F238E27FC236}">
                <a16:creationId xmlns:a16="http://schemas.microsoft.com/office/drawing/2014/main" id="{7C6E4187-B4F7-17EB-2A9F-948B1D25366F}"/>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11</a:t>
            </a:fld>
            <a:endParaRPr lang="en-US"/>
          </a:p>
        </p:txBody>
      </p:sp>
      <p:sp>
        <p:nvSpPr>
          <p:cNvPr id="4" name="Content Placeholder 3">
            <a:extLst>
              <a:ext uri="{FF2B5EF4-FFF2-40B4-BE49-F238E27FC236}">
                <a16:creationId xmlns:a16="http://schemas.microsoft.com/office/drawing/2014/main" id="{C6D1C62C-65A5-CE7C-D17F-B0BBE80A0CDD}"/>
              </a:ext>
            </a:extLst>
          </p:cNvPr>
          <p:cNvSpPr>
            <a:spLocks noGrp="1"/>
          </p:cNvSpPr>
          <p:nvPr>
            <p:ph sz="quarter" idx="1"/>
          </p:nvPr>
        </p:nvSpPr>
        <p:spPr/>
        <p:txBody>
          <a:bodyPr>
            <a:normAutofit lnSpcReduction="10000"/>
          </a:bodyPr>
          <a:lstStyle/>
          <a:p>
            <a:r>
              <a:rPr lang="en-US" dirty="0"/>
              <a:t>This person should also follow up with any member(s) not selected for the role or committee</a:t>
            </a:r>
          </a:p>
          <a:p>
            <a:r>
              <a:rPr lang="en-US" dirty="0"/>
              <a:t>Identify ideal qualities, talents or skills that are necessary to perform this role</a:t>
            </a:r>
          </a:p>
          <a:p>
            <a:r>
              <a:rPr lang="en-US" dirty="0"/>
              <a:t>Learn about their experience as a member (this will inform their perspective)Make sure someone is responsible for following up with interested parties and keeps notes on the interested individuals</a:t>
            </a:r>
          </a:p>
          <a:p>
            <a:pPr lvl="1"/>
            <a:r>
              <a:rPr lang="en-US" dirty="0"/>
              <a:t>This person should also follow up with any member(s) not selected for the role or committee</a:t>
            </a:r>
          </a:p>
          <a:p>
            <a:r>
              <a:rPr lang="en-US" dirty="0"/>
              <a:t>Onboard the new volunteer</a:t>
            </a:r>
          </a:p>
        </p:txBody>
      </p:sp>
    </p:spTree>
    <p:extLst>
      <p:ext uri="{BB962C8B-B14F-4D97-AF65-F5344CB8AC3E}">
        <p14:creationId xmlns:p14="http://schemas.microsoft.com/office/powerpoint/2010/main" val="412278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EAAFB-411F-63ED-CC1E-41508C4C0737}"/>
              </a:ext>
            </a:extLst>
          </p:cNvPr>
          <p:cNvSpPr>
            <a:spLocks noGrp="1"/>
          </p:cNvSpPr>
          <p:nvPr>
            <p:ph type="title"/>
          </p:nvPr>
        </p:nvSpPr>
        <p:spPr/>
        <p:txBody>
          <a:bodyPr/>
          <a:lstStyle/>
          <a:p>
            <a:r>
              <a:rPr lang="en-US" dirty="0"/>
              <a:t>Recruitment Tools and Ideas</a:t>
            </a:r>
          </a:p>
        </p:txBody>
      </p:sp>
      <p:sp>
        <p:nvSpPr>
          <p:cNvPr id="3" name="Content Placeholder 2">
            <a:extLst>
              <a:ext uri="{FF2B5EF4-FFF2-40B4-BE49-F238E27FC236}">
                <a16:creationId xmlns:a16="http://schemas.microsoft.com/office/drawing/2014/main" id="{09FB5F7D-1014-6D5D-FC1D-A6608225DB0C}"/>
              </a:ext>
            </a:extLst>
          </p:cNvPr>
          <p:cNvSpPr>
            <a:spLocks noGrp="1"/>
          </p:cNvSpPr>
          <p:nvPr>
            <p:ph sz="quarter" idx="1"/>
          </p:nvPr>
        </p:nvSpPr>
        <p:spPr>
          <a:xfrm>
            <a:off x="812799" y="1589567"/>
            <a:ext cx="10569903" cy="4572000"/>
          </a:xfrm>
        </p:spPr>
        <p:txBody>
          <a:bodyPr/>
          <a:lstStyle/>
          <a:p>
            <a:r>
              <a:rPr lang="en-US" dirty="0"/>
              <a:t>Volunteer Square</a:t>
            </a:r>
          </a:p>
          <a:p>
            <a:pPr lvl="1"/>
            <a:r>
              <a:rPr lang="en-US" dirty="0"/>
              <a:t>Use and promote</a:t>
            </a:r>
          </a:p>
          <a:p>
            <a:r>
              <a:rPr lang="en-US" dirty="0"/>
              <a:t>Conferences and events </a:t>
            </a:r>
          </a:p>
          <a:p>
            <a:pPr lvl="1"/>
            <a:r>
              <a:rPr lang="en-US" dirty="0"/>
              <a:t>Use as a recruiting event</a:t>
            </a:r>
          </a:p>
          <a:p>
            <a:pPr lvl="1"/>
            <a:r>
              <a:rPr lang="en-US" dirty="0"/>
              <a:t>Provide micro volunteer opportunities</a:t>
            </a:r>
          </a:p>
          <a:p>
            <a:r>
              <a:rPr lang="en-US" dirty="0"/>
              <a:t>Take photos at events with volunteers and share on social media</a:t>
            </a:r>
          </a:p>
          <a:p>
            <a:r>
              <a:rPr lang="en-US" dirty="0"/>
              <a:t>Award or highlight volunteers on social media or website</a:t>
            </a:r>
          </a:p>
          <a:p>
            <a:pPr lvl="1"/>
            <a:r>
              <a:rPr lang="en-US" dirty="0"/>
              <a:t>Seeing this shows potential volunteers your appreciation of volunteers</a:t>
            </a:r>
          </a:p>
          <a:p>
            <a:pPr lvl="1"/>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9E18C75B-E5F6-49E2-ED2B-869BC6421370}"/>
              </a:ext>
            </a:extLst>
          </p:cNvPr>
          <p:cNvSpPr>
            <a:spLocks noGrp="1"/>
          </p:cNvSpPr>
          <p:nvPr>
            <p:ph type="sldNum" sz="quarter" idx="16"/>
          </p:nvPr>
        </p:nvSpPr>
        <p:spPr/>
        <p:txBody>
          <a:bodyPr>
            <a:normAutofit fontScale="85000" lnSpcReduction="20000"/>
          </a:bodyPr>
          <a:lstStyle/>
          <a:p>
            <a:fld id="{B18394EC-998F-4A75-A298-338FFE107B74}" type="slidenum">
              <a:rPr lang="en-US" smtClean="0"/>
              <a:pPr/>
              <a:t>12</a:t>
            </a:fld>
            <a:endParaRPr lang="en-US"/>
          </a:p>
        </p:txBody>
      </p:sp>
    </p:spTree>
    <p:extLst>
      <p:ext uri="{BB962C8B-B14F-4D97-AF65-F5344CB8AC3E}">
        <p14:creationId xmlns:p14="http://schemas.microsoft.com/office/powerpoint/2010/main" val="3223005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EFAD-A05F-DD47-124A-50AF9C29D24A}"/>
              </a:ext>
            </a:extLst>
          </p:cNvPr>
          <p:cNvSpPr>
            <a:spLocks noGrp="1"/>
          </p:cNvSpPr>
          <p:nvPr>
            <p:ph type="title"/>
          </p:nvPr>
        </p:nvSpPr>
        <p:spPr/>
        <p:txBody>
          <a:bodyPr/>
          <a:lstStyle/>
          <a:p>
            <a:r>
              <a:rPr lang="en-US" dirty="0"/>
              <a:t>Discussion</a:t>
            </a:r>
          </a:p>
        </p:txBody>
      </p:sp>
      <p:sp>
        <p:nvSpPr>
          <p:cNvPr id="3" name="Slide Number Placeholder 2">
            <a:extLst>
              <a:ext uri="{FF2B5EF4-FFF2-40B4-BE49-F238E27FC236}">
                <a16:creationId xmlns:a16="http://schemas.microsoft.com/office/drawing/2014/main" id="{99ED0AAE-7FAF-77E6-22E5-CC7C6E664C8D}"/>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13</a:t>
            </a:fld>
            <a:endParaRPr lang="en-US"/>
          </a:p>
        </p:txBody>
      </p:sp>
      <p:sp>
        <p:nvSpPr>
          <p:cNvPr id="4" name="Content Placeholder 3">
            <a:extLst>
              <a:ext uri="{FF2B5EF4-FFF2-40B4-BE49-F238E27FC236}">
                <a16:creationId xmlns:a16="http://schemas.microsoft.com/office/drawing/2014/main" id="{31A5D7E1-969F-2112-536A-0FBB9F653905}"/>
              </a:ext>
            </a:extLst>
          </p:cNvPr>
          <p:cNvSpPr>
            <a:spLocks noGrp="1"/>
          </p:cNvSpPr>
          <p:nvPr>
            <p:ph sz="quarter" idx="1"/>
          </p:nvPr>
        </p:nvSpPr>
        <p:spPr>
          <a:xfrm>
            <a:off x="660400" y="2933700"/>
            <a:ext cx="10871200" cy="990600"/>
          </a:xfrm>
        </p:spPr>
        <p:txBody>
          <a:bodyPr>
            <a:normAutofit/>
          </a:bodyPr>
          <a:lstStyle/>
          <a:p>
            <a:pPr marL="0" indent="0" algn="ctr">
              <a:buNone/>
            </a:pPr>
            <a:r>
              <a:rPr lang="en-US" dirty="0"/>
              <a:t>How does your Unit successfully recruit volunteers? </a:t>
            </a:r>
          </a:p>
        </p:txBody>
      </p:sp>
    </p:spTree>
    <p:extLst>
      <p:ext uri="{BB962C8B-B14F-4D97-AF65-F5344CB8AC3E}">
        <p14:creationId xmlns:p14="http://schemas.microsoft.com/office/powerpoint/2010/main" val="2873222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61BE7F-7AB3-E6BC-9387-892A870E10E9}"/>
              </a:ext>
            </a:extLst>
          </p:cNvPr>
          <p:cNvSpPr>
            <a:spLocks noGrp="1"/>
          </p:cNvSpPr>
          <p:nvPr>
            <p:ph type="body" idx="1"/>
          </p:nvPr>
        </p:nvSpPr>
        <p:spPr>
          <a:xfrm>
            <a:off x="1347258" y="3429000"/>
            <a:ext cx="9497484" cy="1673225"/>
          </a:xfrm>
        </p:spPr>
        <p:txBody>
          <a:bodyPr/>
          <a:lstStyle/>
          <a:p>
            <a:pPr algn="ctr"/>
            <a:r>
              <a:rPr lang="en-US" dirty="0"/>
              <a:t>Onboarding and Preparing the Board</a:t>
            </a:r>
          </a:p>
        </p:txBody>
      </p:sp>
      <p:sp>
        <p:nvSpPr>
          <p:cNvPr id="3" name="Title 2">
            <a:extLst>
              <a:ext uri="{FF2B5EF4-FFF2-40B4-BE49-F238E27FC236}">
                <a16:creationId xmlns:a16="http://schemas.microsoft.com/office/drawing/2014/main" id="{2C936B32-3285-379E-7979-FF3695FCDC3A}"/>
              </a:ext>
            </a:extLst>
          </p:cNvPr>
          <p:cNvSpPr>
            <a:spLocks noGrp="1"/>
          </p:cNvSpPr>
          <p:nvPr>
            <p:ph type="title"/>
          </p:nvPr>
        </p:nvSpPr>
        <p:spPr/>
        <p:txBody>
          <a:bodyPr/>
          <a:lstStyle/>
          <a:p>
            <a:r>
              <a:rPr lang="en-US" dirty="0"/>
              <a:t>Now what?</a:t>
            </a:r>
          </a:p>
        </p:txBody>
      </p:sp>
      <p:sp>
        <p:nvSpPr>
          <p:cNvPr id="4" name="Slide Number Placeholder 3">
            <a:extLst>
              <a:ext uri="{FF2B5EF4-FFF2-40B4-BE49-F238E27FC236}">
                <a16:creationId xmlns:a16="http://schemas.microsoft.com/office/drawing/2014/main" id="{92670CAE-9FD8-ECF8-3240-C8D4613AE68D}"/>
              </a:ext>
            </a:extLst>
          </p:cNvPr>
          <p:cNvSpPr>
            <a:spLocks noGrp="1"/>
          </p:cNvSpPr>
          <p:nvPr>
            <p:ph type="sldNum" sz="quarter" idx="11"/>
          </p:nvPr>
        </p:nvSpPr>
        <p:spPr/>
        <p:txBody>
          <a:bodyPr/>
          <a:lstStyle/>
          <a:p>
            <a:fld id="{B18394EC-998F-4A75-A298-338FFE107B74}" type="slidenum">
              <a:rPr lang="en-US" smtClean="0"/>
              <a:pPr/>
              <a:t>14</a:t>
            </a:fld>
            <a:endParaRPr lang="en-US" dirty="0"/>
          </a:p>
        </p:txBody>
      </p:sp>
    </p:spTree>
    <p:extLst>
      <p:ext uri="{BB962C8B-B14F-4D97-AF65-F5344CB8AC3E}">
        <p14:creationId xmlns:p14="http://schemas.microsoft.com/office/powerpoint/2010/main" val="3534340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F05D3-FE9C-F1DE-7029-842D548EBDBB}"/>
              </a:ext>
            </a:extLst>
          </p:cNvPr>
          <p:cNvSpPr>
            <a:spLocks noGrp="1"/>
          </p:cNvSpPr>
          <p:nvPr>
            <p:ph type="title"/>
          </p:nvPr>
        </p:nvSpPr>
        <p:spPr/>
        <p:txBody>
          <a:bodyPr/>
          <a:lstStyle/>
          <a:p>
            <a:r>
              <a:rPr lang="en-US" dirty="0"/>
              <a:t>Onboarding</a:t>
            </a:r>
          </a:p>
        </p:txBody>
      </p:sp>
      <p:sp>
        <p:nvSpPr>
          <p:cNvPr id="3" name="Slide Number Placeholder 2">
            <a:extLst>
              <a:ext uri="{FF2B5EF4-FFF2-40B4-BE49-F238E27FC236}">
                <a16:creationId xmlns:a16="http://schemas.microsoft.com/office/drawing/2014/main" id="{47865E18-89DC-D240-1A09-52FF98A719FF}"/>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15</a:t>
            </a:fld>
            <a:endParaRPr lang="en-US"/>
          </a:p>
        </p:txBody>
      </p:sp>
      <p:sp>
        <p:nvSpPr>
          <p:cNvPr id="4" name="Content Placeholder 3">
            <a:extLst>
              <a:ext uri="{FF2B5EF4-FFF2-40B4-BE49-F238E27FC236}">
                <a16:creationId xmlns:a16="http://schemas.microsoft.com/office/drawing/2014/main" id="{931F1724-9386-2772-305F-45D8413A819B}"/>
              </a:ext>
            </a:extLst>
          </p:cNvPr>
          <p:cNvSpPr>
            <a:spLocks noGrp="1"/>
          </p:cNvSpPr>
          <p:nvPr>
            <p:ph sz="quarter" idx="1"/>
          </p:nvPr>
        </p:nvSpPr>
        <p:spPr/>
        <p:txBody>
          <a:bodyPr/>
          <a:lstStyle/>
          <a:p>
            <a:r>
              <a:rPr lang="en-US" dirty="0"/>
              <a:t>After a volunteer is recruited, vetted and placed into a volunteer role, the Unit should welcome and onboard them to prepare them for their as appropriate:</a:t>
            </a:r>
          </a:p>
          <a:p>
            <a:pPr lvl="1"/>
            <a:r>
              <a:rPr lang="en-US" dirty="0"/>
              <a:t>Detail expectations and ensure they have a copy of the job description and review their role/committee charge</a:t>
            </a:r>
          </a:p>
          <a:p>
            <a:pPr lvl="1"/>
            <a:r>
              <a:rPr lang="en-US" dirty="0"/>
              <a:t>Explain how the Unit works with the international organization</a:t>
            </a:r>
          </a:p>
          <a:p>
            <a:pPr lvl="1"/>
            <a:r>
              <a:rPr lang="en-US" dirty="0"/>
              <a:t>Explain the board makeup</a:t>
            </a:r>
          </a:p>
          <a:p>
            <a:pPr lvl="1"/>
            <a:r>
              <a:rPr lang="en-US" dirty="0"/>
              <a:t>Learn about their skills and talents</a:t>
            </a:r>
          </a:p>
          <a:p>
            <a:pPr lvl="1"/>
            <a:r>
              <a:rPr lang="en-US" dirty="0"/>
              <a:t>Answer their lingering questions</a:t>
            </a:r>
          </a:p>
        </p:txBody>
      </p:sp>
    </p:spTree>
    <p:extLst>
      <p:ext uri="{BB962C8B-B14F-4D97-AF65-F5344CB8AC3E}">
        <p14:creationId xmlns:p14="http://schemas.microsoft.com/office/powerpoint/2010/main" val="2659064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2FC2-F79D-88B5-FC31-6914AE10FF7A}"/>
              </a:ext>
            </a:extLst>
          </p:cNvPr>
          <p:cNvSpPr>
            <a:spLocks noGrp="1"/>
          </p:cNvSpPr>
          <p:nvPr>
            <p:ph type="title"/>
          </p:nvPr>
        </p:nvSpPr>
        <p:spPr/>
        <p:txBody>
          <a:bodyPr/>
          <a:lstStyle/>
          <a:p>
            <a:r>
              <a:rPr lang="en-US" dirty="0"/>
              <a:t>Preparing the Board</a:t>
            </a:r>
          </a:p>
        </p:txBody>
      </p:sp>
      <p:sp>
        <p:nvSpPr>
          <p:cNvPr id="3" name="Slide Number Placeholder 2">
            <a:extLst>
              <a:ext uri="{FF2B5EF4-FFF2-40B4-BE49-F238E27FC236}">
                <a16:creationId xmlns:a16="http://schemas.microsoft.com/office/drawing/2014/main" id="{B21F2620-5260-6D42-0E9D-E44E4DE995A9}"/>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16</a:t>
            </a:fld>
            <a:endParaRPr lang="en-US"/>
          </a:p>
        </p:txBody>
      </p:sp>
      <p:sp>
        <p:nvSpPr>
          <p:cNvPr id="4" name="Content Placeholder 3">
            <a:extLst>
              <a:ext uri="{FF2B5EF4-FFF2-40B4-BE49-F238E27FC236}">
                <a16:creationId xmlns:a16="http://schemas.microsoft.com/office/drawing/2014/main" id="{F849189B-2DF1-7252-BFDF-3233D1F19B04}"/>
              </a:ext>
            </a:extLst>
          </p:cNvPr>
          <p:cNvSpPr>
            <a:spLocks noGrp="1"/>
          </p:cNvSpPr>
          <p:nvPr>
            <p:ph sz="quarter" idx="1"/>
          </p:nvPr>
        </p:nvSpPr>
        <p:spPr/>
        <p:txBody>
          <a:bodyPr>
            <a:normAutofit fontScale="77500" lnSpcReduction="20000"/>
          </a:bodyPr>
          <a:lstStyle/>
          <a:p>
            <a:r>
              <a:rPr lang="en-US" dirty="0"/>
              <a:t>“Eating your young”</a:t>
            </a:r>
          </a:p>
          <a:p>
            <a:r>
              <a:rPr lang="en-US" dirty="0"/>
              <a:t>Build up their plans, don’t tear them down</a:t>
            </a:r>
          </a:p>
          <a:p>
            <a:pPr lvl="1"/>
            <a:r>
              <a:rPr lang="en-US" dirty="0"/>
              <a:t>Tried something before and it didn’t work? Tell them why by providing historical context.</a:t>
            </a:r>
          </a:p>
          <a:p>
            <a:pPr lvl="1"/>
            <a:r>
              <a:rPr lang="en-US" dirty="0"/>
              <a:t>If you only tried it once, try again! Fix what went wrong before</a:t>
            </a:r>
          </a:p>
          <a:p>
            <a:pPr lvl="1"/>
            <a:r>
              <a:rPr lang="en-US" dirty="0"/>
              <a:t>“Yes and” can be empowering, “yes but” is not</a:t>
            </a:r>
          </a:p>
          <a:p>
            <a:pPr lvl="1"/>
            <a:r>
              <a:rPr lang="en-US" dirty="0"/>
              <a:t>Better to try and fail than to refuse growth due to perceived failure</a:t>
            </a:r>
          </a:p>
          <a:p>
            <a:r>
              <a:rPr lang="en-US" dirty="0"/>
              <a:t>Promise to seek to understand</a:t>
            </a:r>
          </a:p>
          <a:p>
            <a:pPr lvl="2"/>
            <a:r>
              <a:rPr lang="en-US" dirty="0"/>
              <a:t>Why are they proposing this?</a:t>
            </a:r>
          </a:p>
          <a:p>
            <a:pPr lvl="2"/>
            <a:r>
              <a:rPr lang="en-US" dirty="0"/>
              <a:t>Who is their intended audience? </a:t>
            </a:r>
          </a:p>
          <a:p>
            <a:pPr lvl="2"/>
            <a:r>
              <a:rPr lang="en-US" dirty="0"/>
              <a:t>What is their intended impact?</a:t>
            </a:r>
          </a:p>
          <a:p>
            <a:pPr lvl="2"/>
            <a:r>
              <a:rPr lang="en-US" dirty="0"/>
              <a:t>How is this related to their scope of work? (If it’s not, connect them to the right person to share their ideas with.) </a:t>
            </a:r>
          </a:p>
          <a:p>
            <a:r>
              <a:rPr lang="en-US" dirty="0"/>
              <a:t>Remember the membership landscape is everchanging—your membership changes every month and year!</a:t>
            </a:r>
          </a:p>
        </p:txBody>
      </p:sp>
    </p:spTree>
    <p:extLst>
      <p:ext uri="{BB962C8B-B14F-4D97-AF65-F5344CB8AC3E}">
        <p14:creationId xmlns:p14="http://schemas.microsoft.com/office/powerpoint/2010/main" val="3974823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664F1-81A9-D307-1D14-EA8546C9FD43}"/>
              </a:ext>
            </a:extLst>
          </p:cNvPr>
          <p:cNvSpPr>
            <a:spLocks noGrp="1"/>
          </p:cNvSpPr>
          <p:nvPr>
            <p:ph type="title"/>
          </p:nvPr>
        </p:nvSpPr>
        <p:spPr/>
        <p:txBody>
          <a:bodyPr/>
          <a:lstStyle/>
          <a:p>
            <a:r>
              <a:rPr lang="en-US" dirty="0"/>
              <a:t>The Board and Mentorship</a:t>
            </a:r>
          </a:p>
        </p:txBody>
      </p:sp>
      <p:sp>
        <p:nvSpPr>
          <p:cNvPr id="3" name="Slide Number Placeholder 2">
            <a:extLst>
              <a:ext uri="{FF2B5EF4-FFF2-40B4-BE49-F238E27FC236}">
                <a16:creationId xmlns:a16="http://schemas.microsoft.com/office/drawing/2014/main" id="{6482AC26-7B48-98C8-DE96-30861AD71305}"/>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17</a:t>
            </a:fld>
            <a:endParaRPr lang="en-US"/>
          </a:p>
        </p:txBody>
      </p:sp>
      <p:sp>
        <p:nvSpPr>
          <p:cNvPr id="4" name="Content Placeholder 3">
            <a:extLst>
              <a:ext uri="{FF2B5EF4-FFF2-40B4-BE49-F238E27FC236}">
                <a16:creationId xmlns:a16="http://schemas.microsoft.com/office/drawing/2014/main" id="{00DD7D34-F7DE-3350-15FA-BD0776F90DFC}"/>
              </a:ext>
            </a:extLst>
          </p:cNvPr>
          <p:cNvSpPr>
            <a:spLocks noGrp="1"/>
          </p:cNvSpPr>
          <p:nvPr>
            <p:ph sz="quarter" idx="1"/>
          </p:nvPr>
        </p:nvSpPr>
        <p:spPr/>
        <p:txBody>
          <a:bodyPr/>
          <a:lstStyle/>
          <a:p>
            <a:r>
              <a:rPr lang="en-US" dirty="0"/>
              <a:t>Terms and term limits should be in place</a:t>
            </a:r>
          </a:p>
          <a:p>
            <a:pPr lvl="1"/>
            <a:r>
              <a:rPr lang="en-US" dirty="0"/>
              <a:t>Best practice for all non-profits</a:t>
            </a:r>
          </a:p>
          <a:p>
            <a:pPr lvl="1"/>
            <a:r>
              <a:rPr lang="en-US" dirty="0"/>
              <a:t>Limits and changes in leadership is encouraging to aspiring leaders and current volunteers</a:t>
            </a:r>
          </a:p>
          <a:p>
            <a:r>
              <a:rPr lang="en-US" dirty="0"/>
              <a:t>Coach and teach new volunteers – this is an additional role everyone needs to play into</a:t>
            </a:r>
          </a:p>
          <a:p>
            <a:r>
              <a:rPr lang="en-US" dirty="0"/>
              <a:t>Communicate vision and goals of the board to new volunteers; use this as a guiding tool when redirection is necessary</a:t>
            </a:r>
          </a:p>
          <a:p>
            <a:endParaRPr lang="en-US" dirty="0"/>
          </a:p>
        </p:txBody>
      </p:sp>
    </p:spTree>
    <p:extLst>
      <p:ext uri="{BB962C8B-B14F-4D97-AF65-F5344CB8AC3E}">
        <p14:creationId xmlns:p14="http://schemas.microsoft.com/office/powerpoint/2010/main" val="1092130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40D2-8556-66F0-9EBA-DAA965A4004C}"/>
              </a:ext>
            </a:extLst>
          </p:cNvPr>
          <p:cNvSpPr>
            <a:spLocks noGrp="1"/>
          </p:cNvSpPr>
          <p:nvPr>
            <p:ph type="title"/>
          </p:nvPr>
        </p:nvSpPr>
        <p:spPr/>
        <p:txBody>
          <a:bodyPr/>
          <a:lstStyle/>
          <a:p>
            <a:r>
              <a:rPr lang="en-US" dirty="0"/>
              <a:t>Tools and Resources</a:t>
            </a:r>
          </a:p>
        </p:txBody>
      </p:sp>
      <p:sp>
        <p:nvSpPr>
          <p:cNvPr id="4" name="Slide Number Placeholder 3">
            <a:extLst>
              <a:ext uri="{FF2B5EF4-FFF2-40B4-BE49-F238E27FC236}">
                <a16:creationId xmlns:a16="http://schemas.microsoft.com/office/drawing/2014/main" id="{1E1CF0C3-5B3E-E10A-A470-7A6A12FF4682}"/>
              </a:ext>
            </a:extLst>
          </p:cNvPr>
          <p:cNvSpPr>
            <a:spLocks noGrp="1"/>
          </p:cNvSpPr>
          <p:nvPr>
            <p:ph type="sldNum" sz="quarter" idx="11"/>
          </p:nvPr>
        </p:nvSpPr>
        <p:spPr/>
        <p:txBody>
          <a:bodyPr/>
          <a:lstStyle/>
          <a:p>
            <a:fld id="{B18394EC-998F-4A75-A298-338FFE107B74}" type="slidenum">
              <a:rPr lang="en-US" smtClean="0"/>
              <a:pPr/>
              <a:t>18</a:t>
            </a:fld>
            <a:endParaRPr lang="en-US" dirty="0"/>
          </a:p>
        </p:txBody>
      </p:sp>
      <p:sp>
        <p:nvSpPr>
          <p:cNvPr id="9" name="Text Placeholder 8">
            <a:extLst>
              <a:ext uri="{FF2B5EF4-FFF2-40B4-BE49-F238E27FC236}">
                <a16:creationId xmlns:a16="http://schemas.microsoft.com/office/drawing/2014/main" id="{77A8E551-17C1-6C1D-19E1-21A29FCBB35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21343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9187-F6CA-BDDC-A3FA-4EC1750DA055}"/>
              </a:ext>
            </a:extLst>
          </p:cNvPr>
          <p:cNvSpPr>
            <a:spLocks noGrp="1"/>
          </p:cNvSpPr>
          <p:nvPr>
            <p:ph type="title"/>
          </p:nvPr>
        </p:nvSpPr>
        <p:spPr>
          <a:xfrm>
            <a:off x="812800" y="228600"/>
            <a:ext cx="10871200" cy="990600"/>
          </a:xfrm>
        </p:spPr>
        <p:txBody>
          <a:bodyPr anchor="ctr">
            <a:normAutofit/>
          </a:bodyPr>
          <a:lstStyle/>
          <a:p>
            <a:r>
              <a:rPr lang="en-US" dirty="0"/>
              <a:t>Available Resources – Scan QR Code!</a:t>
            </a:r>
          </a:p>
        </p:txBody>
      </p:sp>
      <p:pic>
        <p:nvPicPr>
          <p:cNvPr id="6" name="Picture 5" descr="Qr code&#10;&#10;Description automatically generated">
            <a:extLst>
              <a:ext uri="{FF2B5EF4-FFF2-40B4-BE49-F238E27FC236}">
                <a16:creationId xmlns:a16="http://schemas.microsoft.com/office/drawing/2014/main" id="{5D2A1EF3-A0CA-EEC9-59D6-8B6F091E2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 y="2247190"/>
            <a:ext cx="3256753" cy="3256753"/>
          </a:xfrm>
          <a:prstGeom prst="rect">
            <a:avLst/>
          </a:prstGeom>
          <a:noFill/>
        </p:spPr>
      </p:pic>
      <p:sp>
        <p:nvSpPr>
          <p:cNvPr id="4" name="Content Placeholder 3">
            <a:extLst>
              <a:ext uri="{FF2B5EF4-FFF2-40B4-BE49-F238E27FC236}">
                <a16:creationId xmlns:a16="http://schemas.microsoft.com/office/drawing/2014/main" id="{727E9CD5-0272-E614-FA2D-FE2B4529A42F}"/>
              </a:ext>
            </a:extLst>
          </p:cNvPr>
          <p:cNvSpPr>
            <a:spLocks noGrp="1"/>
          </p:cNvSpPr>
          <p:nvPr>
            <p:ph sz="quarter" idx="2"/>
          </p:nvPr>
        </p:nvSpPr>
        <p:spPr>
          <a:xfrm>
            <a:off x="4351493" y="1589567"/>
            <a:ext cx="7289975" cy="4572000"/>
          </a:xfrm>
        </p:spPr>
        <p:txBody>
          <a:bodyPr>
            <a:normAutofit/>
          </a:bodyPr>
          <a:lstStyle/>
          <a:p>
            <a:pPr>
              <a:lnSpc>
                <a:spcPct val="90000"/>
              </a:lnSpc>
            </a:pPr>
            <a:r>
              <a:rPr lang="en-US" sz="2800" dirty="0"/>
              <a:t>Sample volunteer job descriptions</a:t>
            </a:r>
          </a:p>
          <a:p>
            <a:pPr lvl="1">
              <a:lnSpc>
                <a:spcPct val="90000"/>
              </a:lnSpc>
            </a:pPr>
            <a:r>
              <a:rPr lang="en-US" sz="2800" dirty="0"/>
              <a:t>President, past president, president elect, secretary, treasurer, representative assembly, CAN coordinator, professional development chair, web chair, communications chair, student chair, membership chair</a:t>
            </a:r>
          </a:p>
          <a:p>
            <a:pPr>
              <a:lnSpc>
                <a:spcPct val="90000"/>
              </a:lnSpc>
            </a:pPr>
            <a:r>
              <a:rPr lang="en-US" sz="2800" dirty="0"/>
              <a:t>Sample committee description</a:t>
            </a:r>
          </a:p>
          <a:p>
            <a:pPr>
              <a:lnSpc>
                <a:spcPct val="90000"/>
              </a:lnSpc>
            </a:pPr>
            <a:r>
              <a:rPr lang="en-US" sz="2800" dirty="0"/>
              <a:t>Sample/ready-to-use Instagram and Facebook posts</a:t>
            </a:r>
          </a:p>
          <a:p>
            <a:pPr>
              <a:lnSpc>
                <a:spcPct val="90000"/>
              </a:lnSpc>
            </a:pPr>
            <a:r>
              <a:rPr lang="en-US" sz="2800" dirty="0"/>
              <a:t>Sample New York volunteer recruitment PDF</a:t>
            </a:r>
          </a:p>
          <a:p>
            <a:pPr>
              <a:lnSpc>
                <a:spcPct val="90000"/>
              </a:lnSpc>
            </a:pPr>
            <a:endParaRPr lang="en-US" sz="2200" dirty="0"/>
          </a:p>
        </p:txBody>
      </p:sp>
      <p:sp>
        <p:nvSpPr>
          <p:cNvPr id="3" name="Slide Number Placeholder 2">
            <a:extLst>
              <a:ext uri="{FF2B5EF4-FFF2-40B4-BE49-F238E27FC236}">
                <a16:creationId xmlns:a16="http://schemas.microsoft.com/office/drawing/2014/main" id="{B78C5394-C585-1B57-7D78-CEFB06E697E2}"/>
              </a:ext>
            </a:extLst>
          </p:cNvPr>
          <p:cNvSpPr>
            <a:spLocks noGrp="1"/>
          </p:cNvSpPr>
          <p:nvPr>
            <p:ph type="sldNum" sz="quarter" idx="16"/>
          </p:nvPr>
        </p:nvSpPr>
        <p:spPr>
          <a:xfrm>
            <a:off x="0" y="1272222"/>
            <a:ext cx="711200" cy="244476"/>
          </a:xfrm>
        </p:spPr>
        <p:txBody>
          <a:bodyPr anchor="ctr">
            <a:normAutofit/>
          </a:bodyPr>
          <a:lstStyle/>
          <a:p>
            <a:pPr>
              <a:lnSpc>
                <a:spcPct val="90000"/>
              </a:lnSpc>
              <a:spcAft>
                <a:spcPts val="600"/>
              </a:spcAft>
            </a:pPr>
            <a:fld id="{B18394EC-998F-4A75-A298-338FFE107B74}" type="slidenum">
              <a:rPr lang="en-US" sz="1100" smtClean="0"/>
              <a:pPr>
                <a:lnSpc>
                  <a:spcPct val="90000"/>
                </a:lnSpc>
                <a:spcAft>
                  <a:spcPts val="600"/>
                </a:spcAft>
              </a:pPr>
              <a:t>19</a:t>
            </a:fld>
            <a:endParaRPr lang="en-US" sz="1100"/>
          </a:p>
        </p:txBody>
      </p:sp>
    </p:spTree>
    <p:extLst>
      <p:ext uri="{BB962C8B-B14F-4D97-AF65-F5344CB8AC3E}">
        <p14:creationId xmlns:p14="http://schemas.microsoft.com/office/powerpoint/2010/main" val="3197657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smiling for the camera&#10;&#10;Description automatically generated with low confidence">
            <a:extLst>
              <a:ext uri="{FF2B5EF4-FFF2-40B4-BE49-F238E27FC236}">
                <a16:creationId xmlns:a16="http://schemas.microsoft.com/office/drawing/2014/main" id="{C180E081-A6AA-4EE4-9BAB-77E8A48834B3}"/>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b="16083"/>
          <a:stretch/>
        </p:blipFill>
        <p:spPr>
          <a:xfrm>
            <a:off x="1302580" y="1888709"/>
            <a:ext cx="2451722" cy="2743200"/>
          </a:xfrm>
        </p:spPr>
      </p:pic>
      <p:sp>
        <p:nvSpPr>
          <p:cNvPr id="5" name="Slide Number Placeholder 4">
            <a:extLst>
              <a:ext uri="{FF2B5EF4-FFF2-40B4-BE49-F238E27FC236}">
                <a16:creationId xmlns:a16="http://schemas.microsoft.com/office/drawing/2014/main" id="{5FCEAAF2-FC14-4D2A-B0B9-5AED373C8CA3}"/>
              </a:ext>
            </a:extLst>
          </p:cNvPr>
          <p:cNvSpPr>
            <a:spLocks noGrp="1"/>
          </p:cNvSpPr>
          <p:nvPr>
            <p:ph type="sldNum" sz="quarter" idx="16"/>
          </p:nvPr>
        </p:nvSpPr>
        <p:spPr/>
        <p:txBody>
          <a:bodyPr>
            <a:normAutofit fontScale="85000" lnSpcReduction="20000"/>
          </a:bodyPr>
          <a:lstStyle/>
          <a:p>
            <a:fld id="{B18394EC-998F-4A75-A298-338FFE107B74}" type="slidenum">
              <a:rPr lang="en-US" smtClean="0"/>
              <a:pPr/>
              <a:t>2</a:t>
            </a:fld>
            <a:endParaRPr lang="en-US"/>
          </a:p>
        </p:txBody>
      </p:sp>
      <p:sp>
        <p:nvSpPr>
          <p:cNvPr id="7" name="Text Placeholder 6">
            <a:extLst>
              <a:ext uri="{FF2B5EF4-FFF2-40B4-BE49-F238E27FC236}">
                <a16:creationId xmlns:a16="http://schemas.microsoft.com/office/drawing/2014/main" id="{EFB7CC2A-72D3-489F-9098-A59A35A06F74}"/>
              </a:ext>
            </a:extLst>
          </p:cNvPr>
          <p:cNvSpPr>
            <a:spLocks noGrp="1"/>
          </p:cNvSpPr>
          <p:nvPr>
            <p:ph type="body" sz="quarter" idx="3"/>
          </p:nvPr>
        </p:nvSpPr>
        <p:spPr>
          <a:xfrm>
            <a:off x="1302580" y="4870130"/>
            <a:ext cx="2479796" cy="707886"/>
          </a:xfrm>
        </p:spPr>
        <p:txBody>
          <a:bodyPr>
            <a:normAutofit fontScale="92500" lnSpcReduction="10000"/>
          </a:bodyPr>
          <a:lstStyle/>
          <a:p>
            <a:pPr algn="ctr"/>
            <a:r>
              <a:rPr lang="en-US" dirty="0"/>
              <a:t>Luann Purcell, </a:t>
            </a:r>
          </a:p>
          <a:p>
            <a:pPr algn="ctr"/>
            <a:r>
              <a:rPr lang="en-US" dirty="0"/>
              <a:t>Unit Resource Advisor</a:t>
            </a:r>
          </a:p>
        </p:txBody>
      </p:sp>
      <p:sp>
        <p:nvSpPr>
          <p:cNvPr id="16" name="TextBox 15">
            <a:extLst>
              <a:ext uri="{FF2B5EF4-FFF2-40B4-BE49-F238E27FC236}">
                <a16:creationId xmlns:a16="http://schemas.microsoft.com/office/drawing/2014/main" id="{2A02750A-63B0-44C5-958D-0DEDDF404DB4}"/>
              </a:ext>
            </a:extLst>
          </p:cNvPr>
          <p:cNvSpPr txBox="1"/>
          <p:nvPr/>
        </p:nvSpPr>
        <p:spPr>
          <a:xfrm>
            <a:off x="711200" y="469191"/>
            <a:ext cx="6172200" cy="707886"/>
          </a:xfrm>
          <a:prstGeom prst="rect">
            <a:avLst/>
          </a:prstGeom>
          <a:noFill/>
        </p:spPr>
        <p:txBody>
          <a:bodyPr wrap="square">
            <a:spAutoFit/>
          </a:bodyPr>
          <a:lstStyle/>
          <a:p>
            <a:r>
              <a:rPr lang="en-US" sz="4000" dirty="0">
                <a:solidFill>
                  <a:srgbClr val="063772"/>
                </a:solidFill>
              </a:rPr>
              <a:t>Welcome</a:t>
            </a:r>
          </a:p>
        </p:txBody>
      </p:sp>
      <p:sp>
        <p:nvSpPr>
          <p:cNvPr id="11" name="Text Placeholder 6">
            <a:extLst>
              <a:ext uri="{FF2B5EF4-FFF2-40B4-BE49-F238E27FC236}">
                <a16:creationId xmlns:a16="http://schemas.microsoft.com/office/drawing/2014/main" id="{C579D539-F633-4373-B789-1025D92CDBAE}"/>
              </a:ext>
            </a:extLst>
          </p:cNvPr>
          <p:cNvSpPr txBox="1">
            <a:spLocks/>
          </p:cNvSpPr>
          <p:nvPr/>
        </p:nvSpPr>
        <p:spPr>
          <a:xfrm>
            <a:off x="4676847" y="4754357"/>
            <a:ext cx="2451722" cy="1005276"/>
          </a:xfrm>
          <a:prstGeom prst="rect">
            <a:avLst/>
          </a:prstGeom>
          <a:solidFill>
            <a:srgbClr val="063772"/>
          </a:solidFill>
        </p:spPr>
        <p:txBody>
          <a:bodyPr vert="horz" rtlCol="0" anchor="ctr">
            <a:no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2000" dirty="0">
                <a:solidFill>
                  <a:schemeClr val="bg1"/>
                </a:solidFill>
                <a:ea typeface="Calibri" panose="020F0502020204030204" pitchFamily="34" charset="0"/>
              </a:rPr>
              <a:t>Danielle Wieczorek,</a:t>
            </a:r>
          </a:p>
          <a:p>
            <a:pPr algn="ctr">
              <a:spcBef>
                <a:spcPts val="0"/>
              </a:spcBef>
            </a:pPr>
            <a:r>
              <a:rPr lang="en-US" sz="2000" dirty="0"/>
              <a:t>CEC Component Services Manager</a:t>
            </a:r>
          </a:p>
        </p:txBody>
      </p:sp>
      <p:pic>
        <p:nvPicPr>
          <p:cNvPr id="13" name="Picture 12">
            <a:extLst>
              <a:ext uri="{FF2B5EF4-FFF2-40B4-BE49-F238E27FC236}">
                <a16:creationId xmlns:a16="http://schemas.microsoft.com/office/drawing/2014/main" id="{B98CE2F2-2EE5-DC51-F69D-7258FE3530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17" r="917" b="28889"/>
          <a:stretch/>
        </p:blipFill>
        <p:spPr>
          <a:xfrm>
            <a:off x="4676847" y="1888709"/>
            <a:ext cx="2451722" cy="2743200"/>
          </a:xfrm>
          <a:prstGeom prst="rect">
            <a:avLst/>
          </a:prstGeom>
        </p:spPr>
      </p:pic>
      <p:sp>
        <p:nvSpPr>
          <p:cNvPr id="2" name="Text Placeholder 6">
            <a:extLst>
              <a:ext uri="{FF2B5EF4-FFF2-40B4-BE49-F238E27FC236}">
                <a16:creationId xmlns:a16="http://schemas.microsoft.com/office/drawing/2014/main" id="{DA0D9357-C706-E8B9-52E2-7CC233801840}"/>
              </a:ext>
            </a:extLst>
          </p:cNvPr>
          <p:cNvSpPr txBox="1">
            <a:spLocks/>
          </p:cNvSpPr>
          <p:nvPr/>
        </p:nvSpPr>
        <p:spPr>
          <a:xfrm>
            <a:off x="8023040" y="4936955"/>
            <a:ext cx="2541170" cy="640080"/>
          </a:xfrm>
          <a:prstGeom prst="rect">
            <a:avLst/>
          </a:prstGeom>
          <a:solidFill>
            <a:srgbClr val="063772"/>
          </a:solidFill>
        </p:spPr>
        <p:txBody>
          <a:bodyPr vert="horz" rtlCol="0" anchor="ctr">
            <a:normAutofit fontScale="85000" lnSpcReduction="20000"/>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de-DE" dirty="0">
                <a:solidFill>
                  <a:schemeClr val="bg1"/>
                </a:solidFill>
                <a:latin typeface="Avenir-Book"/>
              </a:rPr>
              <a:t>Danielle M. Kovach, Ed.D</a:t>
            </a:r>
            <a:r>
              <a:rPr lang="de-DE" dirty="0">
                <a:solidFill>
                  <a:srgbClr val="363636"/>
                </a:solidFill>
                <a:latin typeface="Avenir-Book"/>
              </a:rPr>
              <a:t>.</a:t>
            </a:r>
            <a:r>
              <a:rPr lang="en-US" dirty="0"/>
              <a:t>, </a:t>
            </a:r>
          </a:p>
          <a:p>
            <a:pPr algn="ctr"/>
            <a:r>
              <a:rPr lang="en-US" dirty="0"/>
              <a:t>CEC President</a:t>
            </a:r>
          </a:p>
        </p:txBody>
      </p:sp>
      <p:pic>
        <p:nvPicPr>
          <p:cNvPr id="3" name="Content Placeholder 7" descr="A close-up of a person smiling&#10;&#10;Description automatically generated">
            <a:extLst>
              <a:ext uri="{FF2B5EF4-FFF2-40B4-BE49-F238E27FC236}">
                <a16:creationId xmlns:a16="http://schemas.microsoft.com/office/drawing/2014/main" id="{2C39A893-2395-7498-8CEF-1B63992854D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410"/>
          <a:stretch/>
        </p:blipFill>
        <p:spPr>
          <a:xfrm>
            <a:off x="8168135" y="1888709"/>
            <a:ext cx="2396075" cy="2743200"/>
          </a:xfrm>
          <a:prstGeom prst="rect">
            <a:avLst/>
          </a:prstGeom>
        </p:spPr>
      </p:pic>
    </p:spTree>
    <p:extLst>
      <p:ext uri="{BB962C8B-B14F-4D97-AF65-F5344CB8AC3E}">
        <p14:creationId xmlns:p14="http://schemas.microsoft.com/office/powerpoint/2010/main" val="3779336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7FFB-5726-F52C-05BA-9E1C03D0CC15}"/>
              </a:ext>
            </a:extLst>
          </p:cNvPr>
          <p:cNvSpPr>
            <a:spLocks noGrp="1"/>
          </p:cNvSpPr>
          <p:nvPr>
            <p:ph type="title"/>
          </p:nvPr>
        </p:nvSpPr>
        <p:spPr/>
        <p:txBody>
          <a:bodyPr/>
          <a:lstStyle/>
          <a:p>
            <a:r>
              <a:rPr lang="en-US" dirty="0"/>
              <a:t>Available Resource Preview:</a:t>
            </a:r>
          </a:p>
        </p:txBody>
      </p:sp>
      <p:sp>
        <p:nvSpPr>
          <p:cNvPr id="3" name="Slide Number Placeholder 2">
            <a:extLst>
              <a:ext uri="{FF2B5EF4-FFF2-40B4-BE49-F238E27FC236}">
                <a16:creationId xmlns:a16="http://schemas.microsoft.com/office/drawing/2014/main" id="{CADD12DE-D914-E6B5-1BBC-18D58F6DB461}"/>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20</a:t>
            </a:fld>
            <a:endParaRPr lang="en-US"/>
          </a:p>
        </p:txBody>
      </p:sp>
      <p:pic>
        <p:nvPicPr>
          <p:cNvPr id="8" name="Picture 7" descr="A picture containing text, sign&#10;&#10;Description automatically generated">
            <a:extLst>
              <a:ext uri="{FF2B5EF4-FFF2-40B4-BE49-F238E27FC236}">
                <a16:creationId xmlns:a16="http://schemas.microsoft.com/office/drawing/2014/main" id="{3D8A93E1-7E0B-76B2-0292-0F8C59B80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00" y="1766731"/>
            <a:ext cx="3160985" cy="3160985"/>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2A2FE697-7421-C027-291F-2BFA040E08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7802" y="1726325"/>
            <a:ext cx="2623698" cy="4664352"/>
          </a:xfrm>
          <a:prstGeom prst="rect">
            <a:avLst/>
          </a:prstGeom>
          <a:ln>
            <a:solidFill>
              <a:srgbClr val="002060"/>
            </a:solidFill>
          </a:ln>
        </p:spPr>
      </p:pic>
      <p:pic>
        <p:nvPicPr>
          <p:cNvPr id="6" name="Content Placeholder 5" descr="Qr code&#10;&#10;Description automatically generated">
            <a:extLst>
              <a:ext uri="{FF2B5EF4-FFF2-40B4-BE49-F238E27FC236}">
                <a16:creationId xmlns:a16="http://schemas.microsoft.com/office/drawing/2014/main" id="{385E3402-B08D-ED73-FBD1-F73761ADDD7C}"/>
              </a:ext>
            </a:extLst>
          </p:cNvPr>
          <p:cNvPicPr>
            <a:picLocks noGrp="1" noChangeAspect="1"/>
          </p:cNvPicPr>
          <p:nvPr>
            <p:ph sz="quarter" idx="1"/>
          </p:nvPr>
        </p:nvPicPr>
        <p:blipFill>
          <a:blip r:embed="rId5">
            <a:extLst>
              <a:ext uri="{28A0092B-C50C-407E-A947-70E740481C1C}">
                <a14:useLocalDpi xmlns:a14="http://schemas.microsoft.com/office/drawing/2010/main" val="0"/>
              </a:ext>
            </a:extLst>
          </a:blip>
          <a:stretch>
            <a:fillRect/>
          </a:stretch>
        </p:blipFill>
        <p:spPr>
          <a:xfrm>
            <a:off x="3362078" y="4701163"/>
            <a:ext cx="1386544" cy="1386544"/>
          </a:xfrm>
        </p:spPr>
      </p:pic>
      <p:pic>
        <p:nvPicPr>
          <p:cNvPr id="13" name="Picture 12">
            <a:extLst>
              <a:ext uri="{FF2B5EF4-FFF2-40B4-BE49-F238E27FC236}">
                <a16:creationId xmlns:a16="http://schemas.microsoft.com/office/drawing/2014/main" id="{BE40DA5E-4453-007B-7C70-AC93E9420918}"/>
              </a:ext>
            </a:extLst>
          </p:cNvPr>
          <p:cNvPicPr>
            <a:picLocks noChangeAspect="1"/>
          </p:cNvPicPr>
          <p:nvPr/>
        </p:nvPicPr>
        <p:blipFill>
          <a:blip r:embed="rId6"/>
          <a:stretch>
            <a:fillRect/>
          </a:stretch>
        </p:blipFill>
        <p:spPr>
          <a:xfrm>
            <a:off x="5238250" y="4624388"/>
            <a:ext cx="3209924" cy="2005012"/>
          </a:xfrm>
          <a:prstGeom prst="rect">
            <a:avLst/>
          </a:prstGeom>
        </p:spPr>
      </p:pic>
      <p:pic>
        <p:nvPicPr>
          <p:cNvPr id="15" name="Picture 14">
            <a:extLst>
              <a:ext uri="{FF2B5EF4-FFF2-40B4-BE49-F238E27FC236}">
                <a16:creationId xmlns:a16="http://schemas.microsoft.com/office/drawing/2014/main" id="{D683E9FC-7292-8D20-C134-33D3B8F7BEFD}"/>
              </a:ext>
            </a:extLst>
          </p:cNvPr>
          <p:cNvPicPr>
            <a:picLocks noChangeAspect="1"/>
          </p:cNvPicPr>
          <p:nvPr/>
        </p:nvPicPr>
        <p:blipFill rotWithShape="1">
          <a:blip r:embed="rId7"/>
          <a:srcRect b="35642"/>
          <a:stretch/>
        </p:blipFill>
        <p:spPr>
          <a:xfrm>
            <a:off x="4784151" y="1726325"/>
            <a:ext cx="2623698" cy="2720469"/>
          </a:xfrm>
          <a:prstGeom prst="rect">
            <a:avLst/>
          </a:prstGeom>
        </p:spPr>
      </p:pic>
    </p:spTree>
    <p:extLst>
      <p:ext uri="{BB962C8B-B14F-4D97-AF65-F5344CB8AC3E}">
        <p14:creationId xmlns:p14="http://schemas.microsoft.com/office/powerpoint/2010/main" val="1668352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F6182-E918-956C-75E6-D972AEE1F751}"/>
              </a:ext>
            </a:extLst>
          </p:cNvPr>
          <p:cNvSpPr>
            <a:spLocks noGrp="1"/>
          </p:cNvSpPr>
          <p:nvPr>
            <p:ph type="title"/>
          </p:nvPr>
        </p:nvSpPr>
        <p:spPr>
          <a:xfrm>
            <a:off x="711200" y="2933700"/>
            <a:ext cx="10871200" cy="990600"/>
          </a:xfrm>
        </p:spPr>
        <p:txBody>
          <a:bodyPr/>
          <a:lstStyle/>
          <a:p>
            <a:pPr algn="ctr"/>
            <a:r>
              <a:rPr lang="en-US" dirty="0"/>
              <a:t>Questions?</a:t>
            </a:r>
          </a:p>
        </p:txBody>
      </p:sp>
      <p:sp>
        <p:nvSpPr>
          <p:cNvPr id="3" name="Slide Number Placeholder 2">
            <a:extLst>
              <a:ext uri="{FF2B5EF4-FFF2-40B4-BE49-F238E27FC236}">
                <a16:creationId xmlns:a16="http://schemas.microsoft.com/office/drawing/2014/main" id="{01839C9D-9351-6079-F2D5-A0338D83F6AF}"/>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21</a:t>
            </a:fld>
            <a:endParaRPr lang="en-US"/>
          </a:p>
        </p:txBody>
      </p:sp>
    </p:spTree>
    <p:extLst>
      <p:ext uri="{BB962C8B-B14F-4D97-AF65-F5344CB8AC3E}">
        <p14:creationId xmlns:p14="http://schemas.microsoft.com/office/powerpoint/2010/main" val="108794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A2B7-5FCF-4582-9D39-DF61CD05229E}"/>
              </a:ext>
            </a:extLst>
          </p:cNvPr>
          <p:cNvSpPr>
            <a:spLocks noGrp="1"/>
          </p:cNvSpPr>
          <p:nvPr>
            <p:ph type="title"/>
          </p:nvPr>
        </p:nvSpPr>
        <p:spPr>
          <a:xfrm>
            <a:off x="711199" y="181280"/>
            <a:ext cx="11035324" cy="990600"/>
          </a:xfrm>
        </p:spPr>
        <p:txBody>
          <a:bodyPr>
            <a:normAutofit/>
          </a:bodyPr>
          <a:lstStyle/>
          <a:p>
            <a:r>
              <a:rPr lang="en-US" dirty="0"/>
              <a:t>CEC Second: </a:t>
            </a:r>
            <a:r>
              <a:rPr lang="en-US" b="1" dirty="0"/>
              <a:t>For </a:t>
            </a:r>
            <a:r>
              <a:rPr lang="en-US" b="1"/>
              <a:t>Student Teachers!</a:t>
            </a:r>
            <a:endParaRPr lang="en-US" b="1" dirty="0"/>
          </a:p>
        </p:txBody>
      </p:sp>
      <p:sp>
        <p:nvSpPr>
          <p:cNvPr id="3" name="Slide Number Placeholder 2">
            <a:extLst>
              <a:ext uri="{FF2B5EF4-FFF2-40B4-BE49-F238E27FC236}">
                <a16:creationId xmlns:a16="http://schemas.microsoft.com/office/drawing/2014/main" id="{39672364-F148-4768-AFAF-ADD5CF413552}"/>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22</a:t>
            </a:fld>
            <a:endParaRPr lang="en-US"/>
          </a:p>
        </p:txBody>
      </p:sp>
      <p:pic>
        <p:nvPicPr>
          <p:cNvPr id="10" name="Content Placeholder 9">
            <a:extLst>
              <a:ext uri="{FF2B5EF4-FFF2-40B4-BE49-F238E27FC236}">
                <a16:creationId xmlns:a16="http://schemas.microsoft.com/office/drawing/2014/main" id="{39A91E07-760D-C24D-B643-D5E07C0A8DAB}"/>
              </a:ext>
            </a:extLst>
          </p:cNvPr>
          <p:cNvPicPr>
            <a:picLocks noGrp="1" noChangeAspect="1"/>
          </p:cNvPicPr>
          <p:nvPr>
            <p:ph sz="quarter" idx="1"/>
          </p:nvPr>
        </p:nvPicPr>
        <p:blipFill>
          <a:blip r:embed="rId3"/>
          <a:stretch>
            <a:fillRect/>
          </a:stretch>
        </p:blipFill>
        <p:spPr>
          <a:xfrm>
            <a:off x="1866901" y="1516698"/>
            <a:ext cx="7715250" cy="4703771"/>
          </a:xfrm>
        </p:spPr>
      </p:pic>
    </p:spTree>
    <p:extLst>
      <p:ext uri="{BB962C8B-B14F-4D97-AF65-F5344CB8AC3E}">
        <p14:creationId xmlns:p14="http://schemas.microsoft.com/office/powerpoint/2010/main" val="3668775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CB7D-5215-47D6-9227-7883DC6E7FF8}"/>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FA1629B3-D82C-41D5-BB8E-4C50BF703DEA}"/>
              </a:ext>
            </a:extLst>
          </p:cNvPr>
          <p:cNvSpPr>
            <a:spLocks noGrp="1"/>
          </p:cNvSpPr>
          <p:nvPr>
            <p:ph sz="half" idx="1"/>
          </p:nvPr>
        </p:nvSpPr>
        <p:spPr>
          <a:xfrm>
            <a:off x="3162300" y="1707297"/>
            <a:ext cx="5867400" cy="3068955"/>
          </a:xfrm>
        </p:spPr>
        <p:txBody>
          <a:bodyPr>
            <a:normAutofit/>
          </a:bodyPr>
          <a:lstStyle/>
          <a:p>
            <a:pPr marL="0" indent="0" algn="ctr">
              <a:buNone/>
            </a:pPr>
            <a:r>
              <a:rPr lang="en-US" dirty="0"/>
              <a:t>Thanks for all you do!</a:t>
            </a:r>
          </a:p>
          <a:p>
            <a:pPr marL="0" indent="0" algn="ctr">
              <a:buNone/>
            </a:pPr>
            <a:r>
              <a:rPr lang="en-US" b="1" dirty="0"/>
              <a:t>We are here to help!</a:t>
            </a:r>
          </a:p>
          <a:p>
            <a:pPr marL="0" indent="0">
              <a:buNone/>
            </a:pPr>
            <a:r>
              <a:rPr lang="en-US" sz="2400" dirty="0"/>
              <a:t>Danielle: </a:t>
            </a:r>
            <a:r>
              <a:rPr lang="en-US" sz="2400" b="0" i="0" u="none" strike="noStrike" dirty="0">
                <a:effectLst/>
                <a:hlinkClick r:id="rId3"/>
              </a:rPr>
              <a:t>dwieczorek@exceptionalchildren.org</a:t>
            </a:r>
            <a:endParaRPr lang="en-US" sz="2400" b="0" i="0" u="none" strike="noStrike" dirty="0">
              <a:effectLst/>
            </a:endParaRPr>
          </a:p>
          <a:p>
            <a:pPr marL="0" indent="0">
              <a:buNone/>
            </a:pPr>
            <a:r>
              <a:rPr lang="en-US" sz="2400" dirty="0"/>
              <a:t>Luann: </a:t>
            </a:r>
            <a:r>
              <a:rPr lang="en-US" sz="2400" b="0" i="0" u="none" strike="noStrike" dirty="0">
                <a:effectLst/>
                <a:hlinkClick r:id="rId4"/>
              </a:rPr>
              <a:t>luannpurcell@gmail.com</a:t>
            </a:r>
            <a:endParaRPr lang="en-US" sz="2400" b="0" i="0" u="none" strike="noStrike" dirty="0">
              <a:effectLst/>
            </a:endParaRPr>
          </a:p>
          <a:p>
            <a:pPr marL="0" indent="0">
              <a:buNone/>
            </a:pPr>
            <a:r>
              <a:rPr lang="en-US" sz="2200" dirty="0"/>
              <a:t>Brannan: </a:t>
            </a:r>
            <a:r>
              <a:rPr lang="en-US" sz="2200" dirty="0">
                <a:hlinkClick r:id="rId5"/>
              </a:rPr>
              <a:t>bmeyers@exceptionalchildren.org</a:t>
            </a:r>
            <a:r>
              <a:rPr lang="en-US" sz="2200" dirty="0"/>
              <a:t> </a:t>
            </a:r>
          </a:p>
          <a:p>
            <a:pPr marL="0" indent="0">
              <a:buNone/>
            </a:pPr>
            <a:endParaRPr lang="en-US" dirty="0"/>
          </a:p>
        </p:txBody>
      </p:sp>
      <p:pic>
        <p:nvPicPr>
          <p:cNvPr id="5" name="Picture 4">
            <a:extLst>
              <a:ext uri="{FF2B5EF4-FFF2-40B4-BE49-F238E27FC236}">
                <a16:creationId xmlns:a16="http://schemas.microsoft.com/office/drawing/2014/main" id="{B4C7AB2B-ACA2-49E4-AE93-BFFAFB392ABD}"/>
              </a:ext>
            </a:extLst>
          </p:cNvPr>
          <p:cNvPicPr>
            <a:picLocks noChangeAspect="1"/>
          </p:cNvPicPr>
          <p:nvPr/>
        </p:nvPicPr>
        <p:blipFill>
          <a:blip r:embed="rId6"/>
          <a:stretch>
            <a:fillRect/>
          </a:stretch>
        </p:blipFill>
        <p:spPr>
          <a:xfrm>
            <a:off x="7655785" y="4414241"/>
            <a:ext cx="1703837" cy="1700212"/>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60CF4889-0477-4BC0-AAA9-F407E37E78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3601" y="4414241"/>
            <a:ext cx="2554963" cy="1700212"/>
          </a:xfrm>
          <a:prstGeom prst="rect">
            <a:avLst/>
          </a:prstGeom>
        </p:spPr>
      </p:pic>
      <p:sp>
        <p:nvSpPr>
          <p:cNvPr id="9" name="TextBox 8">
            <a:extLst>
              <a:ext uri="{FF2B5EF4-FFF2-40B4-BE49-F238E27FC236}">
                <a16:creationId xmlns:a16="http://schemas.microsoft.com/office/drawing/2014/main" id="{45D7A78D-5D76-4F6F-9D19-EF0C3747020A}"/>
              </a:ext>
            </a:extLst>
          </p:cNvPr>
          <p:cNvSpPr txBox="1"/>
          <p:nvPr/>
        </p:nvSpPr>
        <p:spPr>
          <a:xfrm>
            <a:off x="4914615" y="5150704"/>
            <a:ext cx="2362770" cy="369332"/>
          </a:xfrm>
          <a:prstGeom prst="rect">
            <a:avLst/>
          </a:prstGeom>
          <a:noFill/>
        </p:spPr>
        <p:txBody>
          <a:bodyPr wrap="square">
            <a:spAutoFit/>
          </a:bodyPr>
          <a:lstStyle/>
          <a:p>
            <a:r>
              <a:rPr lang="en-US" sz="1800" dirty="0"/>
              <a:t>https://bit.ly/3Jh1MXB</a:t>
            </a:r>
          </a:p>
        </p:txBody>
      </p:sp>
    </p:spTree>
    <p:extLst>
      <p:ext uri="{BB962C8B-B14F-4D97-AF65-F5344CB8AC3E}">
        <p14:creationId xmlns:p14="http://schemas.microsoft.com/office/powerpoint/2010/main" val="345427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D2C9-7748-4721-B8F7-CCB4D89523FE}"/>
              </a:ext>
            </a:extLst>
          </p:cNvPr>
          <p:cNvSpPr>
            <a:spLocks noGrp="1"/>
          </p:cNvSpPr>
          <p:nvPr>
            <p:ph type="title"/>
          </p:nvPr>
        </p:nvSpPr>
        <p:spPr>
          <a:xfrm>
            <a:off x="2066925" y="1754032"/>
            <a:ext cx="8058150" cy="707887"/>
          </a:xfrm>
        </p:spPr>
        <p:txBody>
          <a:bodyPr>
            <a:normAutofit fontScale="90000"/>
          </a:bodyPr>
          <a:lstStyle/>
          <a:p>
            <a:pPr algn="ctr"/>
            <a:r>
              <a:rPr lang="en-US" dirty="0"/>
              <a:t>Please enter the following in the chat:</a:t>
            </a:r>
          </a:p>
        </p:txBody>
      </p:sp>
      <p:sp>
        <p:nvSpPr>
          <p:cNvPr id="3" name="Content Placeholder 2">
            <a:extLst>
              <a:ext uri="{FF2B5EF4-FFF2-40B4-BE49-F238E27FC236}">
                <a16:creationId xmlns:a16="http://schemas.microsoft.com/office/drawing/2014/main" id="{8683D80B-4675-452B-AD53-E689716C145F}"/>
              </a:ext>
            </a:extLst>
          </p:cNvPr>
          <p:cNvSpPr>
            <a:spLocks noGrp="1"/>
          </p:cNvSpPr>
          <p:nvPr>
            <p:ph sz="half" idx="1"/>
          </p:nvPr>
        </p:nvSpPr>
        <p:spPr>
          <a:xfrm>
            <a:off x="2066925" y="2603809"/>
            <a:ext cx="8058150" cy="3263504"/>
          </a:xfrm>
        </p:spPr>
        <p:txBody>
          <a:bodyPr/>
          <a:lstStyle/>
          <a:p>
            <a:r>
              <a:rPr lang="en-US" dirty="0"/>
              <a:t>Unit</a:t>
            </a:r>
          </a:p>
          <a:p>
            <a:r>
              <a:rPr lang="en-US" dirty="0"/>
              <a:t>Name</a:t>
            </a:r>
          </a:p>
          <a:p>
            <a:r>
              <a:rPr lang="en-US" dirty="0"/>
              <a:t>Office/role with Unit</a:t>
            </a:r>
          </a:p>
          <a:p>
            <a:r>
              <a:rPr lang="en-US" dirty="0"/>
              <a:t>How long have you been in leadership with this Unit</a:t>
            </a:r>
          </a:p>
        </p:txBody>
      </p:sp>
      <p:sp>
        <p:nvSpPr>
          <p:cNvPr id="5" name="TextBox 4">
            <a:extLst>
              <a:ext uri="{FF2B5EF4-FFF2-40B4-BE49-F238E27FC236}">
                <a16:creationId xmlns:a16="http://schemas.microsoft.com/office/drawing/2014/main" id="{3F519015-51B4-4884-9133-0462FB1214AA}"/>
              </a:ext>
            </a:extLst>
          </p:cNvPr>
          <p:cNvSpPr txBox="1"/>
          <p:nvPr/>
        </p:nvSpPr>
        <p:spPr>
          <a:xfrm>
            <a:off x="796159" y="456222"/>
            <a:ext cx="6172200" cy="707886"/>
          </a:xfrm>
          <a:prstGeom prst="rect">
            <a:avLst/>
          </a:prstGeom>
          <a:noFill/>
        </p:spPr>
        <p:txBody>
          <a:bodyPr wrap="square">
            <a:spAutoFit/>
          </a:bodyPr>
          <a:lstStyle/>
          <a:p>
            <a:r>
              <a:rPr lang="en-US" sz="4000" dirty="0">
                <a:solidFill>
                  <a:srgbClr val="063772"/>
                </a:solidFill>
              </a:rPr>
              <a:t>Let us know you’re here!</a:t>
            </a:r>
          </a:p>
        </p:txBody>
      </p:sp>
    </p:spTree>
    <p:extLst>
      <p:ext uri="{BB962C8B-B14F-4D97-AF65-F5344CB8AC3E}">
        <p14:creationId xmlns:p14="http://schemas.microsoft.com/office/powerpoint/2010/main" val="176585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EE9C-D045-4ACE-856E-86FF65C558D8}"/>
              </a:ext>
            </a:extLst>
          </p:cNvPr>
          <p:cNvSpPr>
            <a:spLocks noGrp="1"/>
          </p:cNvSpPr>
          <p:nvPr>
            <p:ph type="title"/>
          </p:nvPr>
        </p:nvSpPr>
        <p:spPr>
          <a:xfrm>
            <a:off x="2133600" y="228600"/>
            <a:ext cx="8153400" cy="990600"/>
          </a:xfrm>
        </p:spPr>
        <p:txBody>
          <a:bodyPr vert="horz" anchor="ctr">
            <a:normAutofit/>
          </a:bodyPr>
          <a:lstStyle/>
          <a:p>
            <a:r>
              <a:rPr kumimoji="0" lang="en-US" kern="1200" dirty="0">
                <a:latin typeface="+mj-lt"/>
                <a:ea typeface="+mj-ea"/>
                <a:cs typeface="+mj-cs"/>
              </a:rPr>
              <a:t>Taking Notes? Have Questions?</a:t>
            </a:r>
          </a:p>
        </p:txBody>
      </p:sp>
      <p:sp>
        <p:nvSpPr>
          <p:cNvPr id="3" name="TextBox 2">
            <a:extLst>
              <a:ext uri="{FF2B5EF4-FFF2-40B4-BE49-F238E27FC236}">
                <a16:creationId xmlns:a16="http://schemas.microsoft.com/office/drawing/2014/main" id="{48DB2202-70A3-4EBC-A5DC-E5EB6C35089E}"/>
              </a:ext>
            </a:extLst>
          </p:cNvPr>
          <p:cNvSpPr txBox="1"/>
          <p:nvPr/>
        </p:nvSpPr>
        <p:spPr>
          <a:xfrm>
            <a:off x="2019300" y="1739332"/>
            <a:ext cx="8153400" cy="2677633"/>
          </a:xfrm>
          <a:prstGeom prst="rect">
            <a:avLst/>
          </a:prstGeom>
        </p:spPr>
        <p:txBody>
          <a:bodyPr vert="horz" rtlCol="0">
            <a:normAutofit/>
          </a:bodyPr>
          <a:lstStyle/>
          <a:p>
            <a:pPr>
              <a:spcAft>
                <a:spcPts val="600"/>
              </a:spcAft>
            </a:pPr>
            <a:r>
              <a:rPr lang="en-US" sz="3200" dirty="0"/>
              <a:t>Open email to </a:t>
            </a:r>
            <a:r>
              <a:rPr lang="en-US" sz="3200" b="0" i="0" u="none" strike="noStrike" dirty="0">
                <a:effectLst/>
                <a:hlinkClick r:id="rId3"/>
              </a:rPr>
              <a:t>luannpurcell@gmail.com</a:t>
            </a:r>
            <a:r>
              <a:rPr lang="en-US" sz="3200" dirty="0"/>
              <a:t> and </a:t>
            </a:r>
            <a:r>
              <a:rPr lang="en-US" sz="3200" dirty="0">
                <a:hlinkClick r:id="rId4"/>
              </a:rPr>
              <a:t>dwieczorek@exceptionalchildren.org</a:t>
            </a:r>
            <a:r>
              <a:rPr lang="en-US" sz="3200" dirty="0"/>
              <a:t> take notes and include questions there! Send along to us so we can keep the dialogue going! </a:t>
            </a:r>
          </a:p>
        </p:txBody>
      </p:sp>
      <p:sp>
        <p:nvSpPr>
          <p:cNvPr id="24" name="Slide Number Placeholder 4">
            <a:extLst>
              <a:ext uri="{FF2B5EF4-FFF2-40B4-BE49-F238E27FC236}">
                <a16:creationId xmlns:a16="http://schemas.microsoft.com/office/drawing/2014/main" id="{D09F7B13-B4A5-4F87-9019-6427E3F452A8}"/>
              </a:ext>
            </a:extLst>
          </p:cNvPr>
          <p:cNvSpPr>
            <a:spLocks noGrp="1"/>
          </p:cNvSpPr>
          <p:nvPr>
            <p:ph type="sldNum" sz="quarter" idx="16"/>
          </p:nvPr>
        </p:nvSpPr>
        <p:spPr>
          <a:xfrm>
            <a:off x="1524000" y="1272222"/>
            <a:ext cx="533400" cy="244476"/>
          </a:xfrm>
        </p:spPr>
        <p:txBody>
          <a:bodyPr>
            <a:normAutofit/>
          </a:bodyPr>
          <a:lstStyle/>
          <a:p>
            <a:pPr>
              <a:lnSpc>
                <a:spcPct val="90000"/>
              </a:lnSpc>
              <a:spcAft>
                <a:spcPts val="600"/>
              </a:spcAft>
            </a:pPr>
            <a:fld id="{B18394EC-998F-4A75-A298-338FFE107B74}" type="slidenum">
              <a:rPr lang="en-US" sz="1100" smtClean="0"/>
              <a:pPr>
                <a:lnSpc>
                  <a:spcPct val="90000"/>
                </a:lnSpc>
                <a:spcAft>
                  <a:spcPts val="600"/>
                </a:spcAft>
              </a:pPr>
              <a:t>4</a:t>
            </a:fld>
            <a:endParaRPr lang="en-US" sz="1100"/>
          </a:p>
        </p:txBody>
      </p:sp>
      <p:pic>
        <p:nvPicPr>
          <p:cNvPr id="6" name="Graphic 5" descr="Email outline">
            <a:extLst>
              <a:ext uri="{FF2B5EF4-FFF2-40B4-BE49-F238E27FC236}">
                <a16:creationId xmlns:a16="http://schemas.microsoft.com/office/drawing/2014/main" id="{EEFDB471-1C0F-0D92-0763-592F60D5B3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76402" y="4408944"/>
            <a:ext cx="1439197" cy="1439197"/>
          </a:xfrm>
          <a:prstGeom prst="rect">
            <a:avLst/>
          </a:prstGeom>
        </p:spPr>
      </p:pic>
    </p:spTree>
    <p:extLst>
      <p:ext uri="{BB962C8B-B14F-4D97-AF65-F5344CB8AC3E}">
        <p14:creationId xmlns:p14="http://schemas.microsoft.com/office/powerpoint/2010/main" val="249160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E5D8-40B7-3BC5-A964-E283170FD581}"/>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B524F0F2-C8BF-C012-7B5E-F54617417712}"/>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5</a:t>
            </a:fld>
            <a:endParaRPr lang="en-US"/>
          </a:p>
        </p:txBody>
      </p:sp>
      <p:sp>
        <p:nvSpPr>
          <p:cNvPr id="4" name="Content Placeholder 3">
            <a:extLst>
              <a:ext uri="{FF2B5EF4-FFF2-40B4-BE49-F238E27FC236}">
                <a16:creationId xmlns:a16="http://schemas.microsoft.com/office/drawing/2014/main" id="{82D9B311-947F-A399-33E9-FFDDF0774204}"/>
              </a:ext>
            </a:extLst>
          </p:cNvPr>
          <p:cNvSpPr>
            <a:spLocks noGrp="1"/>
          </p:cNvSpPr>
          <p:nvPr>
            <p:ph sz="quarter" idx="1"/>
          </p:nvPr>
        </p:nvSpPr>
        <p:spPr/>
        <p:txBody>
          <a:bodyPr/>
          <a:lstStyle/>
          <a:p>
            <a:r>
              <a:rPr lang="en-US" dirty="0"/>
              <a:t>Why it’s important to recruit volunteers</a:t>
            </a:r>
          </a:p>
          <a:p>
            <a:r>
              <a:rPr lang="en-US" dirty="0"/>
              <a:t>How to recruit volunteers, including tools and ideas!</a:t>
            </a:r>
          </a:p>
          <a:p>
            <a:r>
              <a:rPr lang="en-US" dirty="0"/>
              <a:t>Essential pieces for onboarding volunteers</a:t>
            </a:r>
          </a:p>
          <a:p>
            <a:r>
              <a:rPr lang="en-US" dirty="0"/>
              <a:t>Preparing your board to work with new volunteers</a:t>
            </a:r>
          </a:p>
          <a:p>
            <a:r>
              <a:rPr lang="en-US" dirty="0"/>
              <a:t>Additional resources</a:t>
            </a:r>
          </a:p>
        </p:txBody>
      </p:sp>
    </p:spTree>
    <p:extLst>
      <p:ext uri="{BB962C8B-B14F-4D97-AF65-F5344CB8AC3E}">
        <p14:creationId xmlns:p14="http://schemas.microsoft.com/office/powerpoint/2010/main" val="167682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C23D9E-5005-FAF9-5A16-5B35775F6A14}"/>
              </a:ext>
            </a:extLst>
          </p:cNvPr>
          <p:cNvSpPr>
            <a:spLocks noGrp="1"/>
          </p:cNvSpPr>
          <p:nvPr>
            <p:ph type="body" idx="1"/>
          </p:nvPr>
        </p:nvSpPr>
        <p:spPr/>
        <p:txBody>
          <a:bodyPr/>
          <a:lstStyle/>
          <a:p>
            <a:endParaRPr lang="en-US" dirty="0"/>
          </a:p>
          <a:p>
            <a:endParaRPr lang="en-US" dirty="0"/>
          </a:p>
        </p:txBody>
      </p:sp>
      <p:sp>
        <p:nvSpPr>
          <p:cNvPr id="3" name="Title 2">
            <a:extLst>
              <a:ext uri="{FF2B5EF4-FFF2-40B4-BE49-F238E27FC236}">
                <a16:creationId xmlns:a16="http://schemas.microsoft.com/office/drawing/2014/main" id="{E7559A55-6AA2-34E4-1556-8733CC4059A7}"/>
              </a:ext>
            </a:extLst>
          </p:cNvPr>
          <p:cNvSpPr>
            <a:spLocks noGrp="1"/>
          </p:cNvSpPr>
          <p:nvPr>
            <p:ph type="title"/>
          </p:nvPr>
        </p:nvSpPr>
        <p:spPr/>
        <p:txBody>
          <a:bodyPr/>
          <a:lstStyle/>
          <a:p>
            <a:r>
              <a:rPr lang="en-US" dirty="0"/>
              <a:t>Why Recruit?</a:t>
            </a:r>
          </a:p>
        </p:txBody>
      </p:sp>
      <p:sp>
        <p:nvSpPr>
          <p:cNvPr id="4" name="Slide Number Placeholder 3">
            <a:extLst>
              <a:ext uri="{FF2B5EF4-FFF2-40B4-BE49-F238E27FC236}">
                <a16:creationId xmlns:a16="http://schemas.microsoft.com/office/drawing/2014/main" id="{EB325373-4638-A94D-346A-55A408A90F0E}"/>
              </a:ext>
            </a:extLst>
          </p:cNvPr>
          <p:cNvSpPr>
            <a:spLocks noGrp="1"/>
          </p:cNvSpPr>
          <p:nvPr>
            <p:ph type="sldNum" sz="quarter" idx="11"/>
          </p:nvPr>
        </p:nvSpPr>
        <p:spPr/>
        <p:txBody>
          <a:bodyPr/>
          <a:lstStyle/>
          <a:p>
            <a:fld id="{B18394EC-998F-4A75-A298-338FFE107B74}" type="slidenum">
              <a:rPr lang="en-US" smtClean="0"/>
              <a:pPr/>
              <a:t>6</a:t>
            </a:fld>
            <a:endParaRPr lang="en-US" dirty="0"/>
          </a:p>
        </p:txBody>
      </p:sp>
    </p:spTree>
    <p:extLst>
      <p:ext uri="{BB962C8B-B14F-4D97-AF65-F5344CB8AC3E}">
        <p14:creationId xmlns:p14="http://schemas.microsoft.com/office/powerpoint/2010/main" val="353421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9985-EC29-9C11-A1DF-7B2AD6F261F8}"/>
              </a:ext>
            </a:extLst>
          </p:cNvPr>
          <p:cNvSpPr>
            <a:spLocks noGrp="1"/>
          </p:cNvSpPr>
          <p:nvPr>
            <p:ph type="title"/>
          </p:nvPr>
        </p:nvSpPr>
        <p:spPr/>
        <p:txBody>
          <a:bodyPr/>
          <a:lstStyle/>
          <a:p>
            <a:r>
              <a:rPr lang="en-US" dirty="0"/>
              <a:t>Value Add</a:t>
            </a:r>
          </a:p>
        </p:txBody>
      </p:sp>
      <p:sp>
        <p:nvSpPr>
          <p:cNvPr id="3" name="Content Placeholder 2">
            <a:extLst>
              <a:ext uri="{FF2B5EF4-FFF2-40B4-BE49-F238E27FC236}">
                <a16:creationId xmlns:a16="http://schemas.microsoft.com/office/drawing/2014/main" id="{25F481A9-5965-FB00-A2B4-1E941AF0FB58}"/>
              </a:ext>
            </a:extLst>
          </p:cNvPr>
          <p:cNvSpPr>
            <a:spLocks noGrp="1"/>
          </p:cNvSpPr>
          <p:nvPr>
            <p:ph sz="quarter" idx="2"/>
          </p:nvPr>
        </p:nvSpPr>
        <p:spPr/>
        <p:txBody>
          <a:bodyPr>
            <a:normAutofit fontScale="92500" lnSpcReduction="10000"/>
          </a:bodyPr>
          <a:lstStyle/>
          <a:p>
            <a:r>
              <a:rPr lang="en-US" dirty="0"/>
              <a:t>Connection to purpose</a:t>
            </a:r>
          </a:p>
          <a:p>
            <a:r>
              <a:rPr lang="en-US" dirty="0"/>
              <a:t>Connection to people</a:t>
            </a:r>
          </a:p>
          <a:p>
            <a:r>
              <a:rPr lang="en-US" dirty="0"/>
              <a:t>Exclusive experience</a:t>
            </a:r>
          </a:p>
          <a:p>
            <a:r>
              <a:rPr lang="en-US" dirty="0"/>
              <a:t>Influence change</a:t>
            </a:r>
          </a:p>
          <a:p>
            <a:r>
              <a:rPr lang="en-US" dirty="0"/>
              <a:t>Community</a:t>
            </a:r>
          </a:p>
          <a:p>
            <a:r>
              <a:rPr lang="en-US" dirty="0"/>
              <a:t>Higher engagement and stronger familiarity with organization offerings</a:t>
            </a:r>
          </a:p>
        </p:txBody>
      </p:sp>
      <p:sp>
        <p:nvSpPr>
          <p:cNvPr id="4" name="Content Placeholder 3">
            <a:extLst>
              <a:ext uri="{FF2B5EF4-FFF2-40B4-BE49-F238E27FC236}">
                <a16:creationId xmlns:a16="http://schemas.microsoft.com/office/drawing/2014/main" id="{4DF7F0F1-079A-A057-6B05-1A9C712D012F}"/>
              </a:ext>
            </a:extLst>
          </p:cNvPr>
          <p:cNvSpPr>
            <a:spLocks noGrp="1"/>
          </p:cNvSpPr>
          <p:nvPr>
            <p:ph sz="quarter" idx="4"/>
          </p:nvPr>
        </p:nvSpPr>
        <p:spPr/>
        <p:txBody>
          <a:bodyPr/>
          <a:lstStyle/>
          <a:p>
            <a:r>
              <a:rPr lang="en-US" dirty="0"/>
              <a:t>New ideas</a:t>
            </a:r>
          </a:p>
          <a:p>
            <a:r>
              <a:rPr lang="en-US" dirty="0"/>
              <a:t>Creativity </a:t>
            </a:r>
          </a:p>
          <a:p>
            <a:r>
              <a:rPr lang="en-US" dirty="0"/>
              <a:t>Fresh perspective</a:t>
            </a:r>
          </a:p>
          <a:p>
            <a:r>
              <a:rPr lang="en-US" dirty="0"/>
              <a:t>Identify areas for growth</a:t>
            </a:r>
          </a:p>
          <a:p>
            <a:endParaRPr lang="en-US" dirty="0"/>
          </a:p>
        </p:txBody>
      </p:sp>
      <p:sp>
        <p:nvSpPr>
          <p:cNvPr id="5" name="Slide Number Placeholder 4">
            <a:extLst>
              <a:ext uri="{FF2B5EF4-FFF2-40B4-BE49-F238E27FC236}">
                <a16:creationId xmlns:a16="http://schemas.microsoft.com/office/drawing/2014/main" id="{375C4065-3A46-A88A-CA4B-2B4A663BA25C}"/>
              </a:ext>
            </a:extLst>
          </p:cNvPr>
          <p:cNvSpPr>
            <a:spLocks noGrp="1"/>
          </p:cNvSpPr>
          <p:nvPr>
            <p:ph type="sldNum" sz="quarter" idx="16"/>
          </p:nvPr>
        </p:nvSpPr>
        <p:spPr/>
        <p:txBody>
          <a:bodyPr>
            <a:normAutofit fontScale="85000" lnSpcReduction="20000"/>
          </a:bodyPr>
          <a:lstStyle/>
          <a:p>
            <a:fld id="{B18394EC-998F-4A75-A298-338FFE107B74}" type="slidenum">
              <a:rPr lang="en-US" smtClean="0"/>
              <a:pPr/>
              <a:t>7</a:t>
            </a:fld>
            <a:endParaRPr lang="en-US"/>
          </a:p>
        </p:txBody>
      </p:sp>
      <p:sp>
        <p:nvSpPr>
          <p:cNvPr id="6" name="Text Placeholder 5">
            <a:extLst>
              <a:ext uri="{FF2B5EF4-FFF2-40B4-BE49-F238E27FC236}">
                <a16:creationId xmlns:a16="http://schemas.microsoft.com/office/drawing/2014/main" id="{AC05F94A-F86A-4E8B-BF56-1D6E134BD40F}"/>
              </a:ext>
            </a:extLst>
          </p:cNvPr>
          <p:cNvSpPr>
            <a:spLocks noGrp="1"/>
          </p:cNvSpPr>
          <p:nvPr>
            <p:ph type="body" sz="quarter" idx="1"/>
          </p:nvPr>
        </p:nvSpPr>
        <p:spPr/>
        <p:txBody>
          <a:bodyPr/>
          <a:lstStyle/>
          <a:p>
            <a:r>
              <a:rPr lang="en-US" dirty="0"/>
              <a:t>Membership</a:t>
            </a:r>
          </a:p>
        </p:txBody>
      </p:sp>
      <p:sp>
        <p:nvSpPr>
          <p:cNvPr id="7" name="Text Placeholder 6">
            <a:extLst>
              <a:ext uri="{FF2B5EF4-FFF2-40B4-BE49-F238E27FC236}">
                <a16:creationId xmlns:a16="http://schemas.microsoft.com/office/drawing/2014/main" id="{4A68E798-54E1-BCEB-81E4-F8128A8E9E13}"/>
              </a:ext>
            </a:extLst>
          </p:cNvPr>
          <p:cNvSpPr>
            <a:spLocks noGrp="1"/>
          </p:cNvSpPr>
          <p:nvPr>
            <p:ph type="body" sz="quarter" idx="3"/>
          </p:nvPr>
        </p:nvSpPr>
        <p:spPr/>
        <p:txBody>
          <a:bodyPr/>
          <a:lstStyle/>
          <a:p>
            <a:r>
              <a:rPr lang="en-US" dirty="0"/>
              <a:t>Board</a:t>
            </a:r>
          </a:p>
        </p:txBody>
      </p:sp>
    </p:spTree>
    <p:extLst>
      <p:ext uri="{BB962C8B-B14F-4D97-AF65-F5344CB8AC3E}">
        <p14:creationId xmlns:p14="http://schemas.microsoft.com/office/powerpoint/2010/main" val="2277934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4F6C-36A7-0C09-17BF-0857DDF71E20}"/>
              </a:ext>
            </a:extLst>
          </p:cNvPr>
          <p:cNvSpPr>
            <a:spLocks noGrp="1"/>
          </p:cNvSpPr>
          <p:nvPr>
            <p:ph type="title"/>
          </p:nvPr>
        </p:nvSpPr>
        <p:spPr/>
        <p:txBody>
          <a:bodyPr/>
          <a:lstStyle/>
          <a:p>
            <a:r>
              <a:rPr lang="en-US" dirty="0"/>
              <a:t>Discussion</a:t>
            </a:r>
          </a:p>
        </p:txBody>
      </p:sp>
      <p:sp>
        <p:nvSpPr>
          <p:cNvPr id="3" name="Slide Number Placeholder 2">
            <a:extLst>
              <a:ext uri="{FF2B5EF4-FFF2-40B4-BE49-F238E27FC236}">
                <a16:creationId xmlns:a16="http://schemas.microsoft.com/office/drawing/2014/main" id="{0AA01D40-4264-A6A0-AAFF-E18D28AC643F}"/>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8</a:t>
            </a:fld>
            <a:endParaRPr lang="en-US"/>
          </a:p>
        </p:txBody>
      </p:sp>
      <p:sp>
        <p:nvSpPr>
          <p:cNvPr id="4" name="Content Placeholder 3">
            <a:extLst>
              <a:ext uri="{FF2B5EF4-FFF2-40B4-BE49-F238E27FC236}">
                <a16:creationId xmlns:a16="http://schemas.microsoft.com/office/drawing/2014/main" id="{36209F33-BC89-2692-DB28-CCAB6E9D36A5}"/>
              </a:ext>
            </a:extLst>
          </p:cNvPr>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What challenges does your Unit have when it comes to recruiting (or onboarding) new volunteers?</a:t>
            </a:r>
          </a:p>
        </p:txBody>
      </p:sp>
    </p:spTree>
    <p:extLst>
      <p:ext uri="{BB962C8B-B14F-4D97-AF65-F5344CB8AC3E}">
        <p14:creationId xmlns:p14="http://schemas.microsoft.com/office/powerpoint/2010/main" val="4046573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6275EF-B55B-8805-0D4D-043C3C97D00B}"/>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621347BE-E315-2B6F-AF82-F94B7B3A0443}"/>
              </a:ext>
            </a:extLst>
          </p:cNvPr>
          <p:cNvSpPr>
            <a:spLocks noGrp="1"/>
          </p:cNvSpPr>
          <p:nvPr>
            <p:ph type="title"/>
          </p:nvPr>
        </p:nvSpPr>
        <p:spPr/>
        <p:txBody>
          <a:bodyPr/>
          <a:lstStyle/>
          <a:p>
            <a:r>
              <a:rPr lang="en-US" dirty="0"/>
              <a:t>Recruiting Volunteers</a:t>
            </a:r>
          </a:p>
        </p:txBody>
      </p:sp>
      <p:sp>
        <p:nvSpPr>
          <p:cNvPr id="4" name="Slide Number Placeholder 3">
            <a:extLst>
              <a:ext uri="{FF2B5EF4-FFF2-40B4-BE49-F238E27FC236}">
                <a16:creationId xmlns:a16="http://schemas.microsoft.com/office/drawing/2014/main" id="{67BA5F78-C3A4-B7EF-1513-4372ACE956E4}"/>
              </a:ext>
            </a:extLst>
          </p:cNvPr>
          <p:cNvSpPr>
            <a:spLocks noGrp="1"/>
          </p:cNvSpPr>
          <p:nvPr>
            <p:ph type="sldNum" sz="quarter" idx="11"/>
          </p:nvPr>
        </p:nvSpPr>
        <p:spPr/>
        <p:txBody>
          <a:bodyPr/>
          <a:lstStyle/>
          <a:p>
            <a:fld id="{B18394EC-998F-4A75-A298-338FFE107B74}" type="slidenum">
              <a:rPr lang="en-US" smtClean="0"/>
              <a:pPr/>
              <a:t>9</a:t>
            </a:fld>
            <a:endParaRPr lang="en-US" dirty="0"/>
          </a:p>
        </p:txBody>
      </p:sp>
    </p:spTree>
    <p:extLst>
      <p:ext uri="{BB962C8B-B14F-4D97-AF65-F5344CB8AC3E}">
        <p14:creationId xmlns:p14="http://schemas.microsoft.com/office/powerpoint/2010/main" val="28710025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C_template_v1">
  <a:themeElements>
    <a:clrScheme name="Custom 1">
      <a:dk1>
        <a:sysClr val="windowText" lastClr="000000"/>
      </a:dk1>
      <a:lt1>
        <a:sysClr val="window" lastClr="FFFFFF"/>
      </a:lt1>
      <a:dk2>
        <a:srgbClr val="548BB7"/>
      </a:dk2>
      <a:lt2>
        <a:srgbClr val="EBDDC3"/>
      </a:lt2>
      <a:accent1>
        <a:srgbClr val="002060"/>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6" ma:contentTypeDescription="Create a new document." ma:contentTypeScope="" ma:versionID="890d62e74669dea704a74702b6b16c4b">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17dee80323d1ddd675124038f32eb324"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586277-FDB4-4678-9A47-AA02E26CD2DA}">
  <ds:schemaRefs>
    <ds:schemaRef ds:uri="http://schemas.microsoft.com/sharepoint/v3/contenttype/forms"/>
  </ds:schemaRefs>
</ds:datastoreItem>
</file>

<file path=customXml/itemProps2.xml><?xml version="1.0" encoding="utf-8"?>
<ds:datastoreItem xmlns:ds="http://schemas.openxmlformats.org/officeDocument/2006/customXml" ds:itemID="{AFCA1B99-ACB0-42D4-8E9B-0350850F0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90b30-3abf-45d6-a953-62c750a1e836"/>
    <ds:schemaRef ds:uri="a27e65b1-c2a8-44b8-81d9-7882bc18d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23435</TotalTime>
  <Words>2216</Words>
  <Application>Microsoft Office PowerPoint</Application>
  <PresentationFormat>Widescreen</PresentationFormat>
  <Paragraphs>230</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Avenir-Book</vt:lpstr>
      <vt:lpstr>Calibri</vt:lpstr>
      <vt:lpstr>Rubik</vt:lpstr>
      <vt:lpstr>Segoe UI</vt:lpstr>
      <vt:lpstr>Tw Cen MT</vt:lpstr>
      <vt:lpstr>Wingdings</vt:lpstr>
      <vt:lpstr>Wingdings 2</vt:lpstr>
      <vt:lpstr>CEC_template_v1</vt:lpstr>
      <vt:lpstr>Recruiting and Supporting new volunteers</vt:lpstr>
      <vt:lpstr>PowerPoint Presentation</vt:lpstr>
      <vt:lpstr>Please enter the following in the chat:</vt:lpstr>
      <vt:lpstr>Taking Notes? Have Questions?</vt:lpstr>
      <vt:lpstr>Agenda</vt:lpstr>
      <vt:lpstr>Why Recruit?</vt:lpstr>
      <vt:lpstr>Value Add</vt:lpstr>
      <vt:lpstr>Discussion</vt:lpstr>
      <vt:lpstr>Recruiting Volunteers</vt:lpstr>
      <vt:lpstr>The Unit’s Responsibilities</vt:lpstr>
      <vt:lpstr>Next…</vt:lpstr>
      <vt:lpstr>Recruitment Tools and Ideas</vt:lpstr>
      <vt:lpstr>Discussion</vt:lpstr>
      <vt:lpstr>Now what?</vt:lpstr>
      <vt:lpstr>Onboarding</vt:lpstr>
      <vt:lpstr>Preparing the Board</vt:lpstr>
      <vt:lpstr>The Board and Mentorship</vt:lpstr>
      <vt:lpstr>Tools and Resources</vt:lpstr>
      <vt:lpstr>Available Resources – Scan QR Code!</vt:lpstr>
      <vt:lpstr>Available Resource Preview:</vt:lpstr>
      <vt:lpstr>Questions?</vt:lpstr>
      <vt:lpstr>CEC Second: For Student Teachers!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volunteers</dc:title>
  <dc:creator>Danielle Wieczorek</dc:creator>
  <cp:lastModifiedBy>Danielle Wieczorek</cp:lastModifiedBy>
  <cp:revision>1</cp:revision>
  <dcterms:created xsi:type="dcterms:W3CDTF">2022-09-20T19:25:11Z</dcterms:created>
  <dcterms:modified xsi:type="dcterms:W3CDTF">2022-12-21T16:02:56Z</dcterms:modified>
</cp:coreProperties>
</file>